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5"/>
  </p:notesMasterIdLst>
  <p:handoutMasterIdLst>
    <p:handoutMasterId r:id="rId26"/>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79565" r:id="rId19"/>
    <p:sldId id="2147482782" r:id="rId20"/>
    <p:sldId id="2147482786" r:id="rId21"/>
    <p:sldId id="2147482789" r:id="rId22"/>
    <p:sldId id="2147479559" r:id="rId23"/>
    <p:sldId id="214747953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ADD4B7-11C5-491C-B2F5-D5C0ABED33FC}" v="6" dt="2024-05-17T07:39:20.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291" y="3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13T14:39:38.809" v="11163" actId="2696"/>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13T13:02:39.530" v="10962" actId="20577"/>
        <pc:sldMkLst>
          <pc:docMk/>
          <pc:sldMk cId="3639164416" sldId="262"/>
        </pc:sldMkLst>
        <pc:spChg chg="del mod">
          <ac:chgData name="Timo Klimmer" userId="af015218-587a-437d-921a-de4e64daf7ee" providerId="ADAL" clId="{70B1BDDE-D82A-45D6-B305-C65A9D12D933}" dt="2023-12-08T11:54:10.293" v="10836" actId="478"/>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del">
          <ac:chgData name="Timo Klimmer" userId="af015218-587a-437d-921a-de4e64daf7ee" providerId="ADAL" clId="{70B1BDDE-D82A-45D6-B305-C65A9D12D933}" dt="2023-12-08T11:54:10.293" v="10836" actId="478"/>
          <ac:spMkLst>
            <pc:docMk/>
            <pc:sldMk cId="3639164416" sldId="262"/>
            <ac:spMk id="22" creationId="{2BD86A33-79D9-FF97-B7C9-E7330A8BFB6B}"/>
          </ac:spMkLst>
        </pc:spChg>
        <pc:spChg chg="del mod">
          <ac:chgData name="Timo Klimmer" userId="af015218-587a-437d-921a-de4e64daf7ee" providerId="ADAL" clId="{70B1BDDE-D82A-45D6-B305-C65A9D12D933}" dt="2023-12-08T11:54:10.293" v="10836" actId="478"/>
          <ac:spMkLst>
            <pc:docMk/>
            <pc:sldMk cId="3639164416" sldId="262"/>
            <ac:spMk id="23" creationId="{1012F46F-DF04-0E4A-8B9F-C102E3BC18E5}"/>
          </ac:spMkLst>
        </pc:spChg>
        <pc:spChg chg="del mod">
          <ac:chgData name="Timo Klimmer" userId="af015218-587a-437d-921a-de4e64daf7ee" providerId="ADAL" clId="{70B1BDDE-D82A-45D6-B305-C65A9D12D933}" dt="2023-12-08T11:54:10.293" v="10836" actId="478"/>
          <ac:spMkLst>
            <pc:docMk/>
            <pc:sldMk cId="3639164416" sldId="262"/>
            <ac:spMk id="24" creationId="{000FFFA5-0B3F-35BE-81EA-41832AF09117}"/>
          </ac:spMkLst>
        </pc:spChg>
        <pc:spChg chg="add mod">
          <ac:chgData name="Timo Klimmer" userId="af015218-587a-437d-921a-de4e64daf7ee" providerId="ADAL" clId="{70B1BDDE-D82A-45D6-B305-C65A9D12D933}" dt="2023-12-13T13:02:39.530" v="10962" actId="20577"/>
          <ac:spMkLst>
            <pc:docMk/>
            <pc:sldMk cId="3639164416" sldId="262"/>
            <ac:spMk id="27" creationId="{CFFED881-9F75-23F1-5198-096508CE96E8}"/>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del mod">
          <ac:chgData name="Timo Klimmer" userId="af015218-587a-437d-921a-de4e64daf7ee" providerId="ADAL" clId="{70B1BDDE-D82A-45D6-B305-C65A9D12D933}" dt="2023-12-08T11:54:10.293" v="10836" actId="478"/>
          <ac:spMkLst>
            <pc:docMk/>
            <pc:sldMk cId="3639164416" sldId="262"/>
            <ac:spMk id="31" creationId="{A0CF102F-2DA5-4567-8893-12D3ADBD673E}"/>
          </ac:spMkLst>
        </pc:spChg>
        <pc:spChg chg="mod">
          <ac:chgData name="Timo Klimmer" userId="af015218-587a-437d-921a-de4e64daf7ee" providerId="ADAL" clId="{70B1BDDE-D82A-45D6-B305-C65A9D12D933}" dt="2023-12-08T11:54:11.154" v="10837"/>
          <ac:spMkLst>
            <pc:docMk/>
            <pc:sldMk cId="3639164416" sldId="262"/>
            <ac:spMk id="34" creationId="{677736B7-9D5F-4217-7121-FB0FE1962E16}"/>
          </ac:spMkLst>
        </pc:spChg>
        <pc:spChg chg="mod">
          <ac:chgData name="Timo Klimmer" userId="af015218-587a-437d-921a-de4e64daf7ee" providerId="ADAL" clId="{70B1BDDE-D82A-45D6-B305-C65A9D12D933}" dt="2023-12-08T11:54:11.154" v="10837"/>
          <ac:spMkLst>
            <pc:docMk/>
            <pc:sldMk cId="3639164416" sldId="262"/>
            <ac:spMk id="41" creationId="{EA8FCB11-6865-0164-3869-EFF05E88E5B6}"/>
          </ac:spMkLst>
        </pc:spChg>
        <pc:spChg chg="add mod">
          <ac:chgData name="Timo Klimmer" userId="af015218-587a-437d-921a-de4e64daf7ee" providerId="ADAL" clId="{70B1BDDE-D82A-45D6-B305-C65A9D12D933}" dt="2023-12-08T11:54:11.154" v="10837"/>
          <ac:spMkLst>
            <pc:docMk/>
            <pc:sldMk cId="3639164416" sldId="262"/>
            <ac:spMk id="47" creationId="{0648BE3F-5153-D8B3-50A8-0C508131DBDE}"/>
          </ac:spMkLst>
        </pc:spChg>
        <pc:spChg chg="add mod">
          <ac:chgData name="Timo Klimmer" userId="af015218-587a-437d-921a-de4e64daf7ee" providerId="ADAL" clId="{70B1BDDE-D82A-45D6-B305-C65A9D12D933}" dt="2023-12-08T11:55:08.451" v="10862" actId="14100"/>
          <ac:spMkLst>
            <pc:docMk/>
            <pc:sldMk cId="3639164416" sldId="262"/>
            <ac:spMk id="50" creationId="{E67D2092-F9F5-793B-D5D3-AA5C7720B241}"/>
          </ac:spMkLst>
        </pc:spChg>
        <pc:spChg chg="add mod">
          <ac:chgData name="Timo Klimmer" userId="af015218-587a-437d-921a-de4e64daf7ee" providerId="ADAL" clId="{70B1BDDE-D82A-45D6-B305-C65A9D12D933}" dt="2023-12-08T11:55:15.668" v="10864" actId="14100"/>
          <ac:spMkLst>
            <pc:docMk/>
            <pc:sldMk cId="3639164416" sldId="262"/>
            <ac:spMk id="52" creationId="{F36D1119-5EC0-DB46-2C14-7A6E2C8C55F4}"/>
          </ac:spMkLst>
        </pc:spChg>
        <pc:spChg chg="add mod">
          <ac:chgData name="Timo Klimmer" userId="af015218-587a-437d-921a-de4e64daf7ee" providerId="ADAL" clId="{70B1BDDE-D82A-45D6-B305-C65A9D12D933}" dt="2023-12-08T11:55:35.427" v="10905" actId="1036"/>
          <ac:spMkLst>
            <pc:docMk/>
            <pc:sldMk cId="3639164416" sldId="262"/>
            <ac:spMk id="54" creationId="{65FF2487-D96D-27EF-9E06-C6C03731104E}"/>
          </ac:spMkLst>
        </pc:spChg>
        <pc:spChg chg="add mod">
          <ac:chgData name="Timo Klimmer" userId="af015218-587a-437d-921a-de4e64daf7ee" providerId="ADAL" clId="{70B1BDDE-D82A-45D6-B305-C65A9D12D933}" dt="2023-12-13T13:00:04.178" v="10944" actId="14100"/>
          <ac:spMkLst>
            <pc:docMk/>
            <pc:sldMk cId="3639164416" sldId="262"/>
            <ac:spMk id="56" creationId="{DB1AF99F-C9D0-BDE8-7719-54A56329FC3A}"/>
          </ac:spMkLst>
        </pc:spChg>
        <pc:spChg chg="add mod">
          <ac:chgData name="Timo Klimmer" userId="af015218-587a-437d-921a-de4e64daf7ee" providerId="ADAL" clId="{70B1BDDE-D82A-45D6-B305-C65A9D12D933}" dt="2023-12-08T11:55:11.757" v="10863" actId="14100"/>
          <ac:spMkLst>
            <pc:docMk/>
            <pc:sldMk cId="3639164416" sldId="262"/>
            <ac:spMk id="57" creationId="{A66FE676-0216-CC10-59FA-87ABD117EFF0}"/>
          </ac:spMkLst>
        </pc:spChg>
        <pc:spChg chg="add mod">
          <ac:chgData name="Timo Klimmer" userId="af015218-587a-437d-921a-de4e64daf7ee" providerId="ADAL" clId="{70B1BDDE-D82A-45D6-B305-C65A9D12D933}" dt="2023-12-08T11:55:35.427" v="10905" actId="1036"/>
          <ac:spMkLst>
            <pc:docMk/>
            <pc:sldMk cId="3639164416" sldId="262"/>
            <ac:spMk id="60" creationId="{14E44298-2CBF-BBA6-F0C3-FCF6DD58BA64}"/>
          </ac:spMkLst>
        </pc:spChg>
        <pc:spChg chg="add mod">
          <ac:chgData name="Timo Klimmer" userId="af015218-587a-437d-921a-de4e64daf7ee" providerId="ADAL" clId="{70B1BDDE-D82A-45D6-B305-C65A9D12D933}" dt="2023-12-13T08:37:52.252" v="10939" actId="14100"/>
          <ac:spMkLst>
            <pc:docMk/>
            <pc:sldMk cId="3639164416" sldId="262"/>
            <ac:spMk id="61" creationId="{9F76AF49-08F4-C1BA-482E-0580AB6FBB96}"/>
          </ac:spMkLst>
        </pc:spChg>
        <pc:spChg chg="add mod">
          <ac:chgData name="Timo Klimmer" userId="af015218-587a-437d-921a-de4e64daf7ee" providerId="ADAL" clId="{70B1BDDE-D82A-45D6-B305-C65A9D12D933}" dt="2023-12-08T11:55:49.581" v="10908" actId="14100"/>
          <ac:spMkLst>
            <pc:docMk/>
            <pc:sldMk cId="3639164416" sldId="262"/>
            <ac:spMk id="62" creationId="{5B818D8C-EBDF-4E4C-3B67-81D893325F62}"/>
          </ac:spMkLst>
        </pc:spChg>
        <pc:spChg chg="add mod">
          <ac:chgData name="Timo Klimmer" userId="af015218-587a-437d-921a-de4e64daf7ee" providerId="ADAL" clId="{70B1BDDE-D82A-45D6-B305-C65A9D12D933}" dt="2023-12-08T11:54:11.154" v="10837"/>
          <ac:spMkLst>
            <pc:docMk/>
            <pc:sldMk cId="3639164416" sldId="262"/>
            <ac:spMk id="63" creationId="{FD140998-B469-3986-6BEE-EEC9BF8A6D07}"/>
          </ac:spMkLst>
        </pc:spChg>
        <pc:spChg chg="add mod">
          <ac:chgData name="Timo Klimmer" userId="af015218-587a-437d-921a-de4e64daf7ee" providerId="ADAL" clId="{70B1BDDE-D82A-45D6-B305-C65A9D12D933}" dt="2023-12-08T11:54:11.154" v="10837"/>
          <ac:spMkLst>
            <pc:docMk/>
            <pc:sldMk cId="3639164416" sldId="262"/>
            <ac:spMk id="64" creationId="{762DA8ED-36DC-0834-319D-F7B9264B7D1B}"/>
          </ac:spMkLst>
        </pc:spChg>
        <pc:spChg chg="add mod">
          <ac:chgData name="Timo Klimmer" userId="af015218-587a-437d-921a-de4e64daf7ee" providerId="ADAL" clId="{70B1BDDE-D82A-45D6-B305-C65A9D12D933}" dt="2023-12-08T11:54:11.154" v="10837"/>
          <ac:spMkLst>
            <pc:docMk/>
            <pc:sldMk cId="3639164416" sldId="262"/>
            <ac:spMk id="66" creationId="{26550E76-C2BE-6BCE-DB6B-E0EE3AF9A380}"/>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add mod">
          <ac:chgData name="Timo Klimmer" userId="af015218-587a-437d-921a-de4e64daf7ee" providerId="ADAL" clId="{70B1BDDE-D82A-45D6-B305-C65A9D12D933}" dt="2023-12-08T11:54:11.154" v="10837"/>
          <ac:spMkLst>
            <pc:docMk/>
            <pc:sldMk cId="3639164416" sldId="262"/>
            <ac:spMk id="69" creationId="{9F4CEACA-00FC-5A24-D38F-D5A282F107D3}"/>
          </ac:spMkLst>
        </pc:spChg>
        <pc:spChg chg="del mod">
          <ac:chgData name="Timo Klimmer" userId="af015218-587a-437d-921a-de4e64daf7ee" providerId="ADAL" clId="{70B1BDDE-D82A-45D6-B305-C65A9D12D933}" dt="2023-12-08T11:54:10.293" v="10836" actId="478"/>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del">
          <ac:chgData name="Timo Klimmer" userId="af015218-587a-437d-921a-de4e64daf7ee" providerId="ADAL" clId="{70B1BDDE-D82A-45D6-B305-C65A9D12D933}" dt="2023-12-08T11:54:10.293" v="10836" actId="478"/>
          <ac:grpSpMkLst>
            <pc:docMk/>
            <pc:sldMk cId="3639164416" sldId="262"/>
            <ac:grpSpMk id="2" creationId="{64013BA7-D4A4-34E5-9C4F-D2D53029A3BC}"/>
          </ac:grpSpMkLst>
        </pc:grpChg>
        <pc:grpChg chg="del">
          <ac:chgData name="Timo Klimmer" userId="af015218-587a-437d-921a-de4e64daf7ee" providerId="ADAL" clId="{70B1BDDE-D82A-45D6-B305-C65A9D12D933}" dt="2023-12-08T11:54:10.293" v="10836" actId="478"/>
          <ac:grpSpMkLst>
            <pc:docMk/>
            <pc:sldMk cId="3639164416" sldId="262"/>
            <ac:grpSpMk id="9" creationId="{94D52E8B-A7A8-56FF-41F5-918E43717B1A}"/>
          </ac:grpSpMkLst>
        </pc:grpChg>
        <pc:grpChg chg="del">
          <ac:chgData name="Timo Klimmer" userId="af015218-587a-437d-921a-de4e64daf7ee" providerId="ADAL" clId="{70B1BDDE-D82A-45D6-B305-C65A9D12D933}" dt="2023-12-08T11:54:10.293" v="10836" actId="478"/>
          <ac:grpSpMkLst>
            <pc:docMk/>
            <pc:sldMk cId="3639164416" sldId="262"/>
            <ac:grpSpMk id="10" creationId="{684FEB44-CF88-3430-2BFA-412D5EF093C7}"/>
          </ac:grpSpMkLst>
        </pc:grpChg>
        <pc:grpChg chg="del">
          <ac:chgData name="Timo Klimmer" userId="af015218-587a-437d-921a-de4e64daf7ee" providerId="ADAL" clId="{70B1BDDE-D82A-45D6-B305-C65A9D12D933}" dt="2023-12-08T11:54:10.293" v="10836" actId="478"/>
          <ac:grpSpMkLst>
            <pc:docMk/>
            <pc:sldMk cId="3639164416" sldId="262"/>
            <ac:grpSpMk id="15" creationId="{5AC9B83D-CCDA-BBF3-82C1-27C71108705D}"/>
          </ac:grpSpMkLst>
        </pc:grpChg>
        <pc:grpChg chg="add mod">
          <ac:chgData name="Timo Klimmer" userId="af015218-587a-437d-921a-de4e64daf7ee" providerId="ADAL" clId="{70B1BDDE-D82A-45D6-B305-C65A9D12D933}" dt="2023-12-08T11:54:11.154" v="10837"/>
          <ac:grpSpMkLst>
            <pc:docMk/>
            <pc:sldMk cId="3639164416" sldId="262"/>
            <ac:grpSpMk id="32" creationId="{1C1C2BB8-34BB-2F2D-652A-3862AC43A2CE}"/>
          </ac:grpSpMkLst>
        </pc:grpChg>
        <pc:grpChg chg="mod">
          <ac:chgData name="Timo Klimmer" userId="af015218-587a-437d-921a-de4e64daf7ee" providerId="ADAL" clId="{70B1BDDE-D82A-45D6-B305-C65A9D12D933}" dt="2023-12-08T11:54:11.154" v="10837"/>
          <ac:grpSpMkLst>
            <pc:docMk/>
            <pc:sldMk cId="3639164416" sldId="262"/>
            <ac:grpSpMk id="35" creationId="{A93F9616-4E00-9C68-5221-CDCFFEF0929A}"/>
          </ac:grpSpMkLst>
        </pc:grpChg>
        <pc:grpChg chg="add mod">
          <ac:chgData name="Timo Klimmer" userId="af015218-587a-437d-921a-de4e64daf7ee" providerId="ADAL" clId="{70B1BDDE-D82A-45D6-B305-C65A9D12D933}" dt="2023-12-08T11:54:11.154" v="10837"/>
          <ac:grpSpMkLst>
            <pc:docMk/>
            <pc:sldMk cId="3639164416" sldId="262"/>
            <ac:grpSpMk id="39" creationId="{EAF4192C-AE65-C948-6185-130F4CB5EA90}"/>
          </ac:grpSpMkLst>
        </pc:grpChg>
        <pc:grpChg chg="mod">
          <ac:chgData name="Timo Klimmer" userId="af015218-587a-437d-921a-de4e64daf7ee" providerId="ADAL" clId="{70B1BDDE-D82A-45D6-B305-C65A9D12D933}" dt="2023-12-08T11:54:11.154" v="10837"/>
          <ac:grpSpMkLst>
            <pc:docMk/>
            <pc:sldMk cId="3639164416" sldId="262"/>
            <ac:grpSpMk id="42" creationId="{5A8B7257-AFD1-AE61-D6C5-FF5300BE53C0}"/>
          </ac:grpSpMkLst>
        </pc:grpChg>
        <pc:grpChg chg="del mod">
          <ac:chgData name="Timo Klimmer" userId="af015218-587a-437d-921a-de4e64daf7ee" providerId="ADAL" clId="{70B1BDDE-D82A-45D6-B305-C65A9D12D933}" dt="2023-12-08T11:54:10.293" v="10836" actId="478"/>
          <ac:grpSpMkLst>
            <pc:docMk/>
            <pc:sldMk cId="3639164416" sldId="262"/>
            <ac:grpSpMk id="117" creationId="{9BAB585D-BBFB-BA19-C31A-801D177494AC}"/>
          </ac:grpSpMkLst>
        </pc:grpChg>
        <pc:grpChg chg="del">
          <ac:chgData name="Timo Klimmer" userId="af015218-587a-437d-921a-de4e64daf7ee" providerId="ADAL" clId="{70B1BDDE-D82A-45D6-B305-C65A9D12D933}" dt="2023-12-08T11:54:10.293" v="10836" actId="478"/>
          <ac:grpSpMkLst>
            <pc:docMk/>
            <pc:sldMk cId="3639164416" sldId="262"/>
            <ac:grpSpMk id="118" creationId="{FFA03D74-BF26-6D0D-31AF-FDA2445161D6}"/>
          </ac:grpSpMkLst>
        </pc:grpChg>
        <pc:picChg chg="add mod">
          <ac:chgData name="Timo Klimmer" userId="af015218-587a-437d-921a-de4e64daf7ee" providerId="ADAL" clId="{70B1BDDE-D82A-45D6-B305-C65A9D12D933}" dt="2023-12-08T11:54:11.154" v="10837"/>
          <ac:picMkLst>
            <pc:docMk/>
            <pc:sldMk cId="3639164416" sldId="262"/>
            <ac:picMk id="13" creationId="{1CB90A05-D76E-DD38-18AC-2619733FDA1B}"/>
          </ac:picMkLst>
        </pc:pic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del mod ord">
          <ac:chgData name="Timo Klimmer" userId="af015218-587a-437d-921a-de4e64daf7ee" providerId="ADAL" clId="{70B1BDDE-D82A-45D6-B305-C65A9D12D933}" dt="2023-12-08T11:54:10.293" v="10836" actId="478"/>
          <ac:picMkLst>
            <pc:docMk/>
            <pc:sldMk cId="3639164416" sldId="262"/>
            <ac:picMk id="14" creationId="{28EED999-18AE-34FB-3297-34C8B03FEA0A}"/>
          </ac:picMkLst>
        </pc:picChg>
        <pc:picChg chg="del mod">
          <ac:chgData name="Timo Klimmer" userId="af015218-587a-437d-921a-de4e64daf7ee" providerId="ADAL" clId="{70B1BDDE-D82A-45D6-B305-C65A9D12D933}" dt="2023-12-08T11:54:10.293" v="10836" actId="478"/>
          <ac:picMkLst>
            <pc:docMk/>
            <pc:sldMk cId="3639164416" sldId="262"/>
            <ac:picMk id="21" creationId="{9121F93C-EF1E-FE36-3767-6AC1E55AB673}"/>
          </ac:picMkLst>
        </pc:picChg>
        <pc:picChg chg="add del mod ord">
          <ac:chgData name="Timo Klimmer" userId="af015218-587a-437d-921a-de4e64daf7ee" providerId="ADAL" clId="{70B1BDDE-D82A-45D6-B305-C65A9D12D933}" dt="2023-12-08T11:54:10.293" v="10836" actId="478"/>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picChg chg="mod">
          <ac:chgData name="Timo Klimmer" userId="af015218-587a-437d-921a-de4e64daf7ee" providerId="ADAL" clId="{70B1BDDE-D82A-45D6-B305-C65A9D12D933}" dt="2023-12-08T11:54:11.154" v="10837"/>
          <ac:picMkLst>
            <pc:docMk/>
            <pc:sldMk cId="3639164416" sldId="262"/>
            <ac:picMk id="36" creationId="{B263C422-9B40-E94D-4E6B-B095633E20CE}"/>
          </ac:picMkLst>
        </pc:picChg>
        <pc:picChg chg="mod">
          <ac:chgData name="Timo Klimmer" userId="af015218-587a-437d-921a-de4e64daf7ee" providerId="ADAL" clId="{70B1BDDE-D82A-45D6-B305-C65A9D12D933}" dt="2023-12-08T11:54:11.154" v="10837"/>
          <ac:picMkLst>
            <pc:docMk/>
            <pc:sldMk cId="3639164416" sldId="262"/>
            <ac:picMk id="37" creationId="{CC1FCB66-0F53-CE04-6B92-C80B3993EE6A}"/>
          </ac:picMkLst>
        </pc:picChg>
        <pc:picChg chg="mod">
          <ac:chgData name="Timo Klimmer" userId="af015218-587a-437d-921a-de4e64daf7ee" providerId="ADAL" clId="{70B1BDDE-D82A-45D6-B305-C65A9D12D933}" dt="2023-12-08T11:54:11.154" v="10837"/>
          <ac:picMkLst>
            <pc:docMk/>
            <pc:sldMk cId="3639164416" sldId="262"/>
            <ac:picMk id="38" creationId="{BE36C25A-F6B1-7EBB-26EC-7BE998B78B69}"/>
          </ac:picMkLst>
        </pc:picChg>
        <pc:picChg chg="mod">
          <ac:chgData name="Timo Klimmer" userId="af015218-587a-437d-921a-de4e64daf7ee" providerId="ADAL" clId="{70B1BDDE-D82A-45D6-B305-C65A9D12D933}" dt="2023-12-08T11:54:11.154" v="10837"/>
          <ac:picMkLst>
            <pc:docMk/>
            <pc:sldMk cId="3639164416" sldId="262"/>
            <ac:picMk id="43" creationId="{F19ABBAD-2D40-0BD0-ED2F-40A6996BC965}"/>
          </ac:picMkLst>
        </pc:picChg>
        <pc:picChg chg="mod">
          <ac:chgData name="Timo Klimmer" userId="af015218-587a-437d-921a-de4e64daf7ee" providerId="ADAL" clId="{70B1BDDE-D82A-45D6-B305-C65A9D12D933}" dt="2023-12-08T11:54:11.154" v="10837"/>
          <ac:picMkLst>
            <pc:docMk/>
            <pc:sldMk cId="3639164416" sldId="262"/>
            <ac:picMk id="44" creationId="{FBE25A47-0DB9-0DAA-DC94-6D1406D048BD}"/>
          </ac:picMkLst>
        </pc:picChg>
        <pc:picChg chg="mod">
          <ac:chgData name="Timo Klimmer" userId="af015218-587a-437d-921a-de4e64daf7ee" providerId="ADAL" clId="{70B1BDDE-D82A-45D6-B305-C65A9D12D933}" dt="2023-12-08T11:54:11.154" v="10837"/>
          <ac:picMkLst>
            <pc:docMk/>
            <pc:sldMk cId="3639164416" sldId="262"/>
            <ac:picMk id="45" creationId="{31C5D68E-FE7E-9EA6-C53E-EFACB1BF3145}"/>
          </ac:picMkLst>
        </pc:picChg>
        <pc:picChg chg="add mod">
          <ac:chgData name="Timo Klimmer" userId="af015218-587a-437d-921a-de4e64daf7ee" providerId="ADAL" clId="{70B1BDDE-D82A-45D6-B305-C65A9D12D933}" dt="2023-12-13T13:00:53.544" v="10958"/>
          <ac:picMkLst>
            <pc:docMk/>
            <pc:sldMk cId="3639164416" sldId="262"/>
            <ac:picMk id="46" creationId="{A0410437-492C-D97B-086B-AEEFA37BB294}"/>
          </ac:picMkLst>
        </pc:picChg>
        <pc:picChg chg="add mod">
          <ac:chgData name="Timo Klimmer" userId="af015218-587a-437d-921a-de4e64daf7ee" providerId="ADAL" clId="{70B1BDDE-D82A-45D6-B305-C65A9D12D933}" dt="2023-12-08T11:55:45.650" v="10907" actId="1076"/>
          <ac:picMkLst>
            <pc:docMk/>
            <pc:sldMk cId="3639164416" sldId="262"/>
            <ac:picMk id="58" creationId="{128BA0B9-1C38-93A1-0D62-0D00F3722C06}"/>
          </ac:picMkLst>
        </pc:picChg>
        <pc:cxnChg chg="del">
          <ac:chgData name="Timo Klimmer" userId="af015218-587a-437d-921a-de4e64daf7ee" providerId="ADAL" clId="{70B1BDDE-D82A-45D6-B305-C65A9D12D933}" dt="2023-12-08T11:54:10.293" v="10836" actId="478"/>
          <ac:cxnSpMkLst>
            <pc:docMk/>
            <pc:sldMk cId="3639164416" sldId="262"/>
            <ac:cxnSpMk id="26" creationId="{D1FE0702-F426-752B-C632-42D36268FA7B}"/>
          </ac:cxnSpMkLst>
        </pc:cxnChg>
        <pc:cxnChg chg="del mod">
          <ac:chgData name="Timo Klimmer" userId="af015218-587a-437d-921a-de4e64daf7ee" providerId="ADAL" clId="{70B1BDDE-D82A-45D6-B305-C65A9D12D933}" dt="2023-12-08T11:54:10.293" v="10836" actId="478"/>
          <ac:cxnSpMkLst>
            <pc:docMk/>
            <pc:sldMk cId="3639164416" sldId="262"/>
            <ac:cxnSpMk id="28" creationId="{BCD9F6AA-7D12-429C-0780-BFEE1BC09E2B}"/>
          </ac:cxnSpMkLst>
        </pc:cxnChg>
        <pc:cxnChg chg="del">
          <ac:chgData name="Timo Klimmer" userId="af015218-587a-437d-921a-de4e64daf7ee" providerId="ADAL" clId="{70B1BDDE-D82A-45D6-B305-C65A9D12D933}" dt="2023-12-08T11:54:10.293" v="10836" actId="478"/>
          <ac:cxnSpMkLst>
            <pc:docMk/>
            <pc:sldMk cId="3639164416" sldId="262"/>
            <ac:cxnSpMk id="29" creationId="{9BA1E133-7056-AF91-1F9E-D62C188CF577}"/>
          </ac:cxnSpMkLst>
        </pc:cxnChg>
        <pc:cxnChg chg="del mod">
          <ac:chgData name="Timo Klimmer" userId="af015218-587a-437d-921a-de4e64daf7ee" providerId="ADAL" clId="{70B1BDDE-D82A-45D6-B305-C65A9D12D933}" dt="2023-12-08T11:54:10.293" v="10836" actId="478"/>
          <ac:cxnSpMkLst>
            <pc:docMk/>
            <pc:sldMk cId="3639164416" sldId="262"/>
            <ac:cxnSpMk id="33" creationId="{DF158F97-44FC-3319-761E-7000FB9A4E01}"/>
          </ac:cxnSpMkLst>
        </pc:cxnChg>
        <pc:cxnChg chg="add mod">
          <ac:chgData name="Timo Klimmer" userId="af015218-587a-437d-921a-de4e64daf7ee" providerId="ADAL" clId="{70B1BDDE-D82A-45D6-B305-C65A9D12D933}" dt="2023-12-08T11:54:11.154" v="10837"/>
          <ac:cxnSpMkLst>
            <pc:docMk/>
            <pc:sldMk cId="3639164416" sldId="262"/>
            <ac:cxnSpMk id="48" creationId="{67F972D8-EDE5-A32D-4BB3-0B079CFF6E35}"/>
          </ac:cxnSpMkLst>
        </pc:cxnChg>
        <pc:cxnChg chg="add mod">
          <ac:chgData name="Timo Klimmer" userId="af015218-587a-437d-921a-de4e64daf7ee" providerId="ADAL" clId="{70B1BDDE-D82A-45D6-B305-C65A9D12D933}" dt="2023-12-08T11:54:11.154" v="10837"/>
          <ac:cxnSpMkLst>
            <pc:docMk/>
            <pc:sldMk cId="3639164416" sldId="262"/>
            <ac:cxnSpMk id="49" creationId="{5B25F272-9A7C-C84A-F3B3-8C1D8E20DA02}"/>
          </ac:cxnSpMkLst>
        </pc:cxnChg>
        <pc:cxnChg chg="add mod">
          <ac:chgData name="Timo Klimmer" userId="af015218-587a-437d-921a-de4e64daf7ee" providerId="ADAL" clId="{70B1BDDE-D82A-45D6-B305-C65A9D12D933}" dt="2023-12-08T11:54:11.154" v="10837"/>
          <ac:cxnSpMkLst>
            <pc:docMk/>
            <pc:sldMk cId="3639164416" sldId="262"/>
            <ac:cxnSpMk id="51" creationId="{F67D9EA0-105C-20E9-A329-1C854526C3CC}"/>
          </ac:cxnSpMkLst>
        </pc:cxnChg>
        <pc:cxnChg chg="add mod">
          <ac:chgData name="Timo Klimmer" userId="af015218-587a-437d-921a-de4e64daf7ee" providerId="ADAL" clId="{70B1BDDE-D82A-45D6-B305-C65A9D12D933}" dt="2023-12-08T11:55:35.427" v="10905" actId="1036"/>
          <ac:cxnSpMkLst>
            <pc:docMk/>
            <pc:sldMk cId="3639164416" sldId="262"/>
            <ac:cxnSpMk id="53" creationId="{E5FA4F7C-532D-F21C-17E5-173817B2FBEF}"/>
          </ac:cxnSpMkLst>
        </pc:cxnChg>
        <pc:cxnChg chg="add mod">
          <ac:chgData name="Timo Klimmer" userId="af015218-587a-437d-921a-de4e64daf7ee" providerId="ADAL" clId="{70B1BDDE-D82A-45D6-B305-C65A9D12D933}" dt="2023-12-08T11:54:11.154" v="10837"/>
          <ac:cxnSpMkLst>
            <pc:docMk/>
            <pc:sldMk cId="3639164416" sldId="262"/>
            <ac:cxnSpMk id="55" creationId="{2445CF5B-3383-5F0E-A1C8-8CA288D9D5B8}"/>
          </ac:cxnSpMkLst>
        </pc:cxnChg>
        <pc:cxnChg chg="add mod">
          <ac:chgData name="Timo Klimmer" userId="af015218-587a-437d-921a-de4e64daf7ee" providerId="ADAL" clId="{70B1BDDE-D82A-45D6-B305-C65A9D12D933}" dt="2023-12-08T11:55:35.427" v="10905" actId="1036"/>
          <ac:cxnSpMkLst>
            <pc:docMk/>
            <pc:sldMk cId="3639164416" sldId="262"/>
            <ac:cxnSpMk id="59" creationId="{19F45E10-9F0B-354A-37EC-DCE0CA9714A5}"/>
          </ac:cxnSpMkLst>
        </pc:cxnChg>
        <pc:cxnChg chg="del">
          <ac:chgData name="Timo Klimmer" userId="af015218-587a-437d-921a-de4e64daf7ee" providerId="ADAL" clId="{70B1BDDE-D82A-45D6-B305-C65A9D12D933}" dt="2023-12-08T11:54:10.293" v="10836" actId="478"/>
          <ac:cxnSpMkLst>
            <pc:docMk/>
            <pc:sldMk cId="3639164416" sldId="262"/>
            <ac:cxnSpMk id="65" creationId="{F0F87617-62D7-3BBA-7BB4-74AACB8A4C0D}"/>
          </ac:cxnSpMkLst>
        </pc:cxnChg>
        <pc:cxnChg chg="del">
          <ac:chgData name="Timo Klimmer" userId="af015218-587a-437d-921a-de4e64daf7ee" providerId="ADAL" clId="{70B1BDDE-D82A-45D6-B305-C65A9D12D933}" dt="2023-12-08T11:54:10.293" v="10836" actId="478"/>
          <ac:cxnSpMkLst>
            <pc:docMk/>
            <pc:sldMk cId="3639164416" sldId="262"/>
            <ac:cxnSpMk id="98" creationId="{BE1BE89A-B15C-8051-5CA7-623C08E1C36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13T12:57:20.407" v="10942" actId="14100"/>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13T12:57:20.407" v="10942" actId="14100"/>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13T14:38:22.022" v="11112" actId="1035"/>
        <pc:sldMkLst>
          <pc:docMk/>
          <pc:sldMk cId="1347645197" sldId="2147479567"/>
        </pc:sldMkLst>
        <pc:spChg chg="add del mod">
          <ac:chgData name="Timo Klimmer" userId="af015218-587a-437d-921a-de4e64daf7ee" providerId="ADAL" clId="{70B1BDDE-D82A-45D6-B305-C65A9D12D933}" dt="2023-12-13T14:38:22.022" v="11112" actId="1035"/>
          <ac:spMkLst>
            <pc:docMk/>
            <pc:sldMk cId="1347645197" sldId="2147479567"/>
            <ac:spMk id="2" creationId="{8F57561C-8EC4-DD7F-6C4E-CE706BF26DE9}"/>
          </ac:spMkLst>
        </pc:spChg>
        <pc:spChg chg="mod">
          <ac:chgData name="Timo Klimmer" userId="af015218-587a-437d-921a-de4e64daf7ee" providerId="ADAL" clId="{70B1BDDE-D82A-45D6-B305-C65A9D12D933}" dt="2023-12-13T14:38:22.022" v="11112" actId="1035"/>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add del mod">
          <ac:chgData name="Timo Klimmer" userId="af015218-587a-437d-921a-de4e64daf7ee" providerId="ADAL" clId="{70B1BDDE-D82A-45D6-B305-C65A9D12D933}" dt="2023-12-13T14:38:11.938" v="11088" actId="478"/>
          <ac:spMkLst>
            <pc:docMk/>
            <pc:sldMk cId="1347645197" sldId="2147479567"/>
            <ac:spMk id="7" creationId="{A3847E36-DD37-61CC-7BB9-1DC5F2293CC8}"/>
          </ac:spMkLst>
        </pc:spChg>
        <pc:spChg chg="mod">
          <ac:chgData name="Timo Klimmer" userId="af015218-587a-437d-921a-de4e64daf7ee" providerId="ADAL" clId="{70B1BDDE-D82A-45D6-B305-C65A9D12D933}" dt="2023-12-13T14:38:22.022" v="11112" actId="1035"/>
          <ac:spMkLst>
            <pc:docMk/>
            <pc:sldMk cId="1347645197" sldId="2147479567"/>
            <ac:spMk id="10" creationId="{3E4F1BBB-5DA6-F28D-7FF2-992F85FFB9FA}"/>
          </ac:spMkLst>
        </pc:spChg>
        <pc:spChg chg="mod">
          <ac:chgData name="Timo Klimmer" userId="af015218-587a-437d-921a-de4e64daf7ee" providerId="ADAL" clId="{70B1BDDE-D82A-45D6-B305-C65A9D12D933}" dt="2023-12-13T14:38:22.022" v="11112" actId="1035"/>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13T14:38:22.022" v="11112" actId="1035"/>
          <ac:spMkLst>
            <pc:docMk/>
            <pc:sldMk cId="1347645197" sldId="2147479567"/>
            <ac:spMk id="15" creationId="{BD397AA1-BD56-321D-EAC1-E9EA2394D36E}"/>
          </ac:spMkLst>
        </pc:spChg>
        <pc:grpChg chg="mod">
          <ac:chgData name="Timo Klimmer" userId="af015218-587a-437d-921a-de4e64daf7ee" providerId="ADAL" clId="{70B1BDDE-D82A-45D6-B305-C65A9D12D933}" dt="2023-12-13T14:38:22.022" v="11112" actId="1035"/>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13T14:38:22.022" v="11112" actId="1035"/>
          <ac:picMkLst>
            <pc:docMk/>
            <pc:sldMk cId="1347645197" sldId="2147479567"/>
            <ac:picMk id="3" creationId="{841D4662-B89A-7A67-7E5D-536A2A1483E6}"/>
          </ac:picMkLst>
        </pc:picChg>
        <pc:picChg chg="mod">
          <ac:chgData name="Timo Klimmer" userId="af015218-587a-437d-921a-de4e64daf7ee" providerId="ADAL" clId="{70B1BDDE-D82A-45D6-B305-C65A9D12D933}" dt="2023-12-13T14:38:22.022" v="11112" actId="1035"/>
          <ac:picMkLst>
            <pc:docMk/>
            <pc:sldMk cId="1347645197" sldId="2147479567"/>
            <ac:picMk id="5" creationId="{F2E2E360-6DE9-97C0-9D2C-023CC78E25EE}"/>
          </ac:picMkLst>
        </pc:picChg>
        <pc:picChg chg="mod">
          <ac:chgData name="Timo Klimmer" userId="af015218-587a-437d-921a-de4e64daf7ee" providerId="ADAL" clId="{70B1BDDE-D82A-45D6-B305-C65A9D12D933}" dt="2023-12-13T14:38:22.022" v="11112" actId="1035"/>
          <ac:picMkLst>
            <pc:docMk/>
            <pc:sldMk cId="1347645197" sldId="2147479567"/>
            <ac:picMk id="13" creationId="{E65118D7-D253-FD3A-4418-551E7FC8729A}"/>
          </ac:picMkLst>
        </pc:picChg>
        <pc:picChg chg="mod">
          <ac:chgData name="Timo Klimmer" userId="af015218-587a-437d-921a-de4e64daf7ee" providerId="ADAL" clId="{70B1BDDE-D82A-45D6-B305-C65A9D12D933}" dt="2023-12-13T14:38:22.022" v="11112" actId="1035"/>
          <ac:picMkLst>
            <pc:docMk/>
            <pc:sldMk cId="1347645197" sldId="2147479567"/>
            <ac:picMk id="24" creationId="{866B2C3C-770A-FDD1-82B9-E15B55F1954E}"/>
          </ac:picMkLst>
        </pc:picChg>
        <pc:cxnChg chg="add mod">
          <ac:chgData name="Timo Klimmer" userId="af015218-587a-437d-921a-de4e64daf7ee" providerId="ADAL" clId="{70B1BDDE-D82A-45D6-B305-C65A9D12D933}" dt="2023-12-13T14:38:22.022" v="11112" actId="1035"/>
          <ac:cxnSpMkLst>
            <pc:docMk/>
            <pc:sldMk cId="1347645197" sldId="2147479567"/>
            <ac:cxnSpMk id="6" creationId="{F061141A-EFFB-5633-AE14-B1C2A22ECA77}"/>
          </ac:cxnSpMkLst>
        </pc:cxn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delSp modSp mod">
        <pc:chgData name="Timo Klimmer" userId="af015218-587a-437d-921a-de4e64daf7ee" providerId="ADAL" clId="{70B1BDDE-D82A-45D6-B305-C65A9D12D933}" dt="2023-12-13T13:37:16.026" v="11063" actId="552"/>
        <pc:sldMkLst>
          <pc:docMk/>
          <pc:sldMk cId="173861124" sldId="2147482779"/>
        </pc:sldMkLst>
        <pc:spChg chg="topLvl">
          <ac:chgData name="Timo Klimmer" userId="af015218-587a-437d-921a-de4e64daf7ee" providerId="ADAL" clId="{70B1BDDE-D82A-45D6-B305-C65A9D12D933}" dt="2023-12-13T13:36:26.900" v="11057" actId="165"/>
          <ac:spMkLst>
            <pc:docMk/>
            <pc:sldMk cId="173861124" sldId="2147482779"/>
            <ac:spMk id="2" creationId="{DDB4E393-BBBD-2E5D-CD9B-B5D9D7884530}"/>
          </ac:spMkLst>
        </pc:spChg>
        <pc:spChg chg="topLvl">
          <ac:chgData name="Timo Klimmer" userId="af015218-587a-437d-921a-de4e64daf7ee" providerId="ADAL" clId="{70B1BDDE-D82A-45D6-B305-C65A9D12D933}" dt="2023-12-13T13:36:37.702" v="11058" actId="165"/>
          <ac:spMkLst>
            <pc:docMk/>
            <pc:sldMk cId="173861124" sldId="2147482779"/>
            <ac:spMk id="7" creationId="{990F3D9D-6F92-2870-60D6-3F32B5CF637A}"/>
          </ac:spMkLst>
        </pc:spChg>
        <pc:spChg chg="topLvl">
          <ac:chgData name="Timo Klimmer" userId="af015218-587a-437d-921a-de4e64daf7ee" providerId="ADAL" clId="{70B1BDDE-D82A-45D6-B305-C65A9D12D933}" dt="2023-12-13T13:36:49.065" v="11059" actId="165"/>
          <ac:spMkLst>
            <pc:docMk/>
            <pc:sldMk cId="173861124" sldId="2147482779"/>
            <ac:spMk id="8" creationId="{7A0F64D8-7AFB-822D-F490-740935C976F0}"/>
          </ac:spMkLst>
        </pc:spChg>
        <pc:spChg chg="mod topLvl">
          <ac:chgData name="Timo Klimmer" userId="af015218-587a-437d-921a-de4e64daf7ee" providerId="ADAL" clId="{70B1BDDE-D82A-45D6-B305-C65A9D12D933}" dt="2023-12-13T13:37:16.026" v="11063" actId="552"/>
          <ac:spMkLst>
            <pc:docMk/>
            <pc:sldMk cId="173861124" sldId="2147482779"/>
            <ac:spMk id="14" creationId="{37B38877-C0F0-7EFB-4117-7063E86841AF}"/>
          </ac:spMkLst>
        </pc:spChg>
        <pc:spChg chg="mod topLvl">
          <ac:chgData name="Timo Klimmer" userId="af015218-587a-437d-921a-de4e64daf7ee" providerId="ADAL" clId="{70B1BDDE-D82A-45D6-B305-C65A9D12D933}" dt="2023-12-13T13:37:16.026" v="11063" actId="552"/>
          <ac:spMkLst>
            <pc:docMk/>
            <pc:sldMk cId="173861124" sldId="2147482779"/>
            <ac:spMk id="15" creationId="{E560F309-BF5D-9D9B-5938-BF6727C20EBE}"/>
          </ac:spMkLst>
        </pc:spChg>
        <pc:spChg chg="mod topLvl">
          <ac:chgData name="Timo Klimmer" userId="af015218-587a-437d-921a-de4e64daf7ee" providerId="ADAL" clId="{70B1BDDE-D82A-45D6-B305-C65A9D12D933}" dt="2023-12-13T13:37:16.026" v="11063" actId="552"/>
          <ac:spMkLst>
            <pc:docMk/>
            <pc:sldMk cId="173861124" sldId="2147482779"/>
            <ac:spMk id="16" creationId="{B6C99BA7-009D-57F9-BC66-444325FEC2B2}"/>
          </ac:spMkLst>
        </pc:spChg>
        <pc:spChg chg="mod topLvl">
          <ac:chgData name="Timo Klimmer" userId="af015218-587a-437d-921a-de4e64daf7ee" providerId="ADAL" clId="{70B1BDDE-D82A-45D6-B305-C65A9D12D933}" dt="2023-12-13T13:37:16.026" v="11063" actId="552"/>
          <ac:spMkLst>
            <pc:docMk/>
            <pc:sldMk cId="173861124" sldId="2147482779"/>
            <ac:spMk id="17" creationId="{2D91EC54-61AB-9950-24D6-56CDA1CB55F4}"/>
          </ac:spMkLst>
        </pc:spChg>
        <pc:spChg chg="topLvl">
          <ac:chgData name="Timo Klimmer" userId="af015218-587a-437d-921a-de4e64daf7ee" providerId="ADAL" clId="{70B1BDDE-D82A-45D6-B305-C65A9D12D933}" dt="2023-12-13T13:36:49.065" v="11059" actId="165"/>
          <ac:spMkLst>
            <pc:docMk/>
            <pc:sldMk cId="173861124" sldId="2147482779"/>
            <ac:spMk id="19" creationId="{DA59674B-B02B-9DAC-B5F6-DB91D921F00B}"/>
          </ac:spMkLst>
        </pc:spChg>
        <pc:spChg chg="topLvl">
          <ac:chgData name="Timo Klimmer" userId="af015218-587a-437d-921a-de4e64daf7ee" providerId="ADAL" clId="{70B1BDDE-D82A-45D6-B305-C65A9D12D933}" dt="2023-12-13T13:36:49.065" v="11059" actId="165"/>
          <ac:spMkLst>
            <pc:docMk/>
            <pc:sldMk cId="173861124" sldId="2147482779"/>
            <ac:spMk id="20" creationId="{490A7948-3209-23CE-072D-D91AC3FA9F9E}"/>
          </ac:spMkLst>
        </pc:spChg>
        <pc:spChg chg="add mod">
          <ac:chgData name="Timo Klimmer" userId="af015218-587a-437d-921a-de4e64daf7ee" providerId="ADAL" clId="{70B1BDDE-D82A-45D6-B305-C65A9D12D933}" dt="2023-12-13T13:37:05.992" v="11062" actId="12789"/>
          <ac:spMkLst>
            <pc:docMk/>
            <pc:sldMk cId="173861124" sldId="2147482779"/>
            <ac:spMk id="25" creationId="{4F6E54AE-CAC8-8749-4946-2332AC0DD6F9}"/>
          </ac:spMkLst>
        </pc:spChg>
        <pc:spChg chg="add del mod">
          <ac:chgData name="Timo Klimmer" userId="af015218-587a-437d-921a-de4e64daf7ee" providerId="ADAL" clId="{70B1BDDE-D82A-45D6-B305-C65A9D12D933}" dt="2023-12-13T13:35:33.540" v="11047" actId="478"/>
          <ac:spMkLst>
            <pc:docMk/>
            <pc:sldMk cId="173861124" sldId="2147482779"/>
            <ac:spMk id="26" creationId="{D813E14F-6B54-1194-6D0C-18F8A1F0FBFE}"/>
          </ac:spMkLst>
        </pc:spChg>
        <pc:spChg chg="add mod">
          <ac:chgData name="Timo Klimmer" userId="af015218-587a-437d-921a-de4e64daf7ee" providerId="ADAL" clId="{70B1BDDE-D82A-45D6-B305-C65A9D12D933}" dt="2023-12-13T13:37:01.656" v="11061" actId="12789"/>
          <ac:spMkLst>
            <pc:docMk/>
            <pc:sldMk cId="173861124" sldId="2147482779"/>
            <ac:spMk id="27" creationId="{E3E80B90-B730-2A5A-25A4-02E1883F498E}"/>
          </ac:spMkLst>
        </pc:spChg>
        <pc:spChg chg="add mod">
          <ac:chgData name="Timo Klimmer" userId="af015218-587a-437d-921a-de4e64daf7ee" providerId="ADAL" clId="{70B1BDDE-D82A-45D6-B305-C65A9D12D933}" dt="2023-12-13T13:36:54.725" v="11060" actId="12789"/>
          <ac:spMkLst>
            <pc:docMk/>
            <pc:sldMk cId="173861124" sldId="2147482779"/>
            <ac:spMk id="28" creationId="{2E3B6022-77B7-5A1E-AF89-5BA5236A2842}"/>
          </ac:spMkLst>
        </pc:spChg>
        <pc:spChg chg="add mod">
          <ac:chgData name="Timo Klimmer" userId="af015218-587a-437d-921a-de4e64daf7ee" providerId="ADAL" clId="{70B1BDDE-D82A-45D6-B305-C65A9D12D933}" dt="2023-12-13T13:35:58.483" v="11054" actId="14100"/>
          <ac:spMkLst>
            <pc:docMk/>
            <pc:sldMk cId="173861124" sldId="2147482779"/>
            <ac:spMk id="29" creationId="{BE1F1BBE-844C-68AF-B62D-A0997C91D58A}"/>
          </ac:spMkLst>
        </pc:spChg>
        <pc:grpChg chg="add del topLvl">
          <ac:chgData name="Timo Klimmer" userId="af015218-587a-437d-921a-de4e64daf7ee" providerId="ADAL" clId="{70B1BDDE-D82A-45D6-B305-C65A9D12D933}" dt="2023-12-13T13:36:37.702" v="11058" actId="165"/>
          <ac:grpSpMkLst>
            <pc:docMk/>
            <pc:sldMk cId="173861124" sldId="2147482779"/>
            <ac:grpSpMk id="3" creationId="{4014C4AB-F808-9022-FE88-E83C30F75C60}"/>
          </ac:grpSpMkLst>
        </pc:grpChg>
        <pc:grpChg chg="add del">
          <ac:chgData name="Timo Klimmer" userId="af015218-587a-437d-921a-de4e64daf7ee" providerId="ADAL" clId="{70B1BDDE-D82A-45D6-B305-C65A9D12D933}" dt="2023-12-13T13:36:26.900" v="11057" actId="165"/>
          <ac:grpSpMkLst>
            <pc:docMk/>
            <pc:sldMk cId="173861124" sldId="2147482779"/>
            <ac:grpSpMk id="4" creationId="{FCD3F81D-17A9-0ED4-AAF0-496B3AE1E366}"/>
          </ac:grpSpMkLst>
        </pc:grpChg>
        <pc:grpChg chg="del topLvl">
          <ac:chgData name="Timo Klimmer" userId="af015218-587a-437d-921a-de4e64daf7ee" providerId="ADAL" clId="{70B1BDDE-D82A-45D6-B305-C65A9D12D933}" dt="2023-12-13T13:36:49.065" v="11059" actId="165"/>
          <ac:grpSpMkLst>
            <pc:docMk/>
            <pc:sldMk cId="173861124" sldId="2147482779"/>
            <ac:grpSpMk id="22" creationId="{A07DF575-1990-B5FA-E57E-EBC373851D85}"/>
          </ac:grpSpMkLst>
        </pc:grpChg>
        <pc:picChg chg="mod">
          <ac:chgData name="Timo Klimmer" userId="af015218-587a-437d-921a-de4e64daf7ee" providerId="ADAL" clId="{70B1BDDE-D82A-45D6-B305-C65A9D12D933}" dt="2023-12-13T13:34:38.094" v="11010" actId="1038"/>
          <ac:picMkLst>
            <pc:docMk/>
            <pc:sldMk cId="173861124" sldId="2147482779"/>
            <ac:picMk id="24" creationId="{B85D12CE-68E5-C12F-E010-12136B88D121}"/>
          </ac:picMkLst>
        </pc:picChg>
        <pc:inkChg chg="topLvl">
          <ac:chgData name="Timo Klimmer" userId="af015218-587a-437d-921a-de4e64daf7ee" providerId="ADAL" clId="{70B1BDDE-D82A-45D6-B305-C65A9D12D933}" dt="2023-12-13T13:36:49.065" v="11059" actId="165"/>
          <ac:inkMkLst>
            <pc:docMk/>
            <pc:sldMk cId="173861124" sldId="2147482779"/>
            <ac:inkMk id="9" creationId="{78E8E989-B3ED-B985-4694-7200F4D0597B}"/>
          </ac:inkMkLst>
        </pc:inkChg>
        <pc:inkChg chg="topLvl">
          <ac:chgData name="Timo Klimmer" userId="af015218-587a-437d-921a-de4e64daf7ee" providerId="ADAL" clId="{70B1BDDE-D82A-45D6-B305-C65A9D12D933}" dt="2023-12-13T13:36:49.065" v="11059" actId="165"/>
          <ac:inkMkLst>
            <pc:docMk/>
            <pc:sldMk cId="173861124" sldId="2147482779"/>
            <ac:inkMk id="18" creationId="{C72974E0-AFAD-BFFF-1D64-00E17B995E4C}"/>
          </ac:inkMkLst>
        </pc:inkChg>
        <pc:cxnChg chg="topLvl">
          <ac:chgData name="Timo Klimmer" userId="af015218-587a-437d-921a-de4e64daf7ee" providerId="ADAL" clId="{70B1BDDE-D82A-45D6-B305-C65A9D12D933}" dt="2023-12-13T13:36:49.065" v="11059" actId="165"/>
          <ac:cxnSpMkLst>
            <pc:docMk/>
            <pc:sldMk cId="173861124" sldId="2147482779"/>
            <ac:cxnSpMk id="5" creationId="{7FC86B8D-7D5A-6CBB-0159-31400DE362F7}"/>
          </ac:cxnSpMkLst>
        </pc:cxnChg>
        <pc:cxnChg chg="topLvl">
          <ac:chgData name="Timo Klimmer" userId="af015218-587a-437d-921a-de4e64daf7ee" providerId="ADAL" clId="{70B1BDDE-D82A-45D6-B305-C65A9D12D933}" dt="2023-12-13T13:36:49.065" v="11059" actId="165"/>
          <ac:cxnSpMkLst>
            <pc:docMk/>
            <pc:sldMk cId="173861124" sldId="2147482779"/>
            <ac:cxnSpMk id="6" creationId="{F953BF07-8E3C-A684-3AF6-F2ADBFE751C2}"/>
          </ac:cxnSpMkLst>
        </pc:cxnChg>
        <pc:cxnChg chg="topLvl">
          <ac:chgData name="Timo Klimmer" userId="af015218-587a-437d-921a-de4e64daf7ee" providerId="ADAL" clId="{70B1BDDE-D82A-45D6-B305-C65A9D12D933}" dt="2023-12-13T13:36:49.065" v="11059" actId="165"/>
          <ac:cxnSpMkLst>
            <pc:docMk/>
            <pc:sldMk cId="173861124" sldId="2147482779"/>
            <ac:cxnSpMk id="10" creationId="{BC7F332A-90B5-B1C8-9850-22F80E603B0D}"/>
          </ac:cxnSpMkLst>
        </pc:cxnChg>
        <pc:cxnChg chg="topLvl">
          <ac:chgData name="Timo Klimmer" userId="af015218-587a-437d-921a-de4e64daf7ee" providerId="ADAL" clId="{70B1BDDE-D82A-45D6-B305-C65A9D12D933}" dt="2023-12-13T13:36:49.065" v="11059" actId="165"/>
          <ac:cxnSpMkLst>
            <pc:docMk/>
            <pc:sldMk cId="173861124" sldId="2147482779"/>
            <ac:cxnSpMk id="11" creationId="{62F7899E-4F17-AEC9-EEC4-49E6EDE03299}"/>
          </ac:cxnSpMkLst>
        </pc:cxnChg>
        <pc:cxnChg chg="topLvl">
          <ac:chgData name="Timo Klimmer" userId="af015218-587a-437d-921a-de4e64daf7ee" providerId="ADAL" clId="{70B1BDDE-D82A-45D6-B305-C65A9D12D933}" dt="2023-12-13T13:36:49.065" v="11059" actId="165"/>
          <ac:cxnSpMkLst>
            <pc:docMk/>
            <pc:sldMk cId="173861124" sldId="2147482779"/>
            <ac:cxnSpMk id="12" creationId="{0F7AB6EC-91B0-99A1-AC6C-3F7FA73C15B3}"/>
          </ac:cxnSpMkLst>
        </pc:cxnChg>
        <pc:cxnChg chg="topLvl">
          <ac:chgData name="Timo Klimmer" userId="af015218-587a-437d-921a-de4e64daf7ee" providerId="ADAL" clId="{70B1BDDE-D82A-45D6-B305-C65A9D12D933}" dt="2023-12-13T13:36:49.065" v="11059" actId="165"/>
          <ac:cxnSpMkLst>
            <pc:docMk/>
            <pc:sldMk cId="173861124" sldId="2147482779"/>
            <ac:cxnSpMk id="13" creationId="{0C419652-4711-5DC1-E199-8F132C6C7025}"/>
          </ac:cxnSpMkLst>
        </pc:cxnChg>
        <pc:cxnChg chg="add mod">
          <ac:chgData name="Timo Klimmer" userId="af015218-587a-437d-921a-de4e64daf7ee" providerId="ADAL" clId="{70B1BDDE-D82A-45D6-B305-C65A9D12D933}" dt="2023-12-13T13:34:10.146" v="10965"/>
          <ac:cxnSpMkLst>
            <pc:docMk/>
            <pc:sldMk cId="173861124" sldId="2147482779"/>
            <ac:cxnSpMk id="21" creationId="{48E7F5EA-60A0-766E-0E57-949B8BAFFED3}"/>
          </ac:cxnSpMkLst>
        </pc:cxnChg>
      </pc:sldChg>
      <pc:sldChg chg="addSp delSp modSp mod">
        <pc:chgData name="Timo Klimmer" userId="af015218-587a-437d-921a-de4e64daf7ee" providerId="ADAL" clId="{70B1BDDE-D82A-45D6-B305-C65A9D12D933}" dt="2023-12-13T14:39:26.831" v="11162" actId="20577"/>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mod">
          <ac:chgData name="Timo Klimmer" userId="af015218-587a-437d-921a-de4e64daf7ee" providerId="ADAL" clId="{70B1BDDE-D82A-45D6-B305-C65A9D12D933}" dt="2023-12-13T14:39:26.831" v="11162" actId="20577"/>
          <ac:spMkLst>
            <pc:docMk/>
            <pc:sldMk cId="311198408" sldId="2147482782"/>
            <ac:spMk id="4" creationId="{62FB63D5-F58E-FECE-65FD-5CE00D7424C2}"/>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picChg chg="del">
          <ac:chgData name="Timo Klimmer" userId="af015218-587a-437d-921a-de4e64daf7ee" providerId="ADAL" clId="{70B1BDDE-D82A-45D6-B305-C65A9D12D933}" dt="2023-12-13T14:29:01.700" v="11085" actId="478"/>
          <ac:picMkLst>
            <pc:docMk/>
            <pc:sldMk cId="311198408" sldId="2147482782"/>
            <ac:picMk id="3" creationId="{75EE755C-FAB3-5FB8-5F52-377B4CF82E7D}"/>
          </ac:picMkLst>
        </pc:picChg>
        <pc:picChg chg="mod">
          <ac:chgData name="Timo Klimmer" userId="af015218-587a-437d-921a-de4e64daf7ee" providerId="ADAL" clId="{70B1BDDE-D82A-45D6-B305-C65A9D12D933}" dt="2023-12-13T14:38:55.670" v="11114" actId="14100"/>
          <ac:picMkLst>
            <pc:docMk/>
            <pc:sldMk cId="311198408" sldId="2147482782"/>
            <ac:picMk id="5" creationId="{1234164A-6EEF-CC93-404B-ACECC48DCE31}"/>
          </ac:picMkLst>
        </pc:picChg>
        <pc:picChg chg="add mod modCrop">
          <ac:chgData name="Timo Klimmer" userId="af015218-587a-437d-921a-de4e64daf7ee" providerId="ADAL" clId="{70B1BDDE-D82A-45D6-B305-C65A9D12D933}" dt="2023-12-13T14:38:53.275" v="11113" actId="14100"/>
          <ac:picMkLst>
            <pc:docMk/>
            <pc:sldMk cId="311198408" sldId="2147482782"/>
            <ac:picMk id="11" creationId="{D29AAF20-5650-43B2-B071-E2B3297BDC20}"/>
          </ac:picMkLst>
        </pc:picChg>
        <pc:cxnChg chg="add del mod">
          <ac:chgData name="Timo Klimmer" userId="af015218-587a-437d-921a-de4e64daf7ee" providerId="ADAL" clId="{70B1BDDE-D82A-45D6-B305-C65A9D12D933}" dt="2023-12-13T13:34:20.903" v="10967" actId="478"/>
          <ac:cxnSpMkLst>
            <pc:docMk/>
            <pc:sldMk cId="311198408" sldId="2147482782"/>
            <ac:cxnSpMk id="7" creationId="{E9BF4299-87DB-AD96-85A7-04F451E22989}"/>
          </ac:cxnSpMkLst>
        </pc:cxnChg>
      </pc:sldChg>
      <pc:sldChg chg="addSp delSp modSp mod ord">
        <pc:chgData name="Timo Klimmer" userId="af015218-587a-437d-921a-de4e64daf7ee" providerId="ADAL" clId="{70B1BDDE-D82A-45D6-B305-C65A9D12D933}" dt="2023-12-13T13:34:05.723" v="10964"/>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2:18:10.809" v="10923" actId="6549"/>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cxnChg chg="add mod">
          <ac:chgData name="Timo Klimmer" userId="af015218-587a-437d-921a-de4e64daf7ee" providerId="ADAL" clId="{70B1BDDE-D82A-45D6-B305-C65A9D12D933}" dt="2023-12-13T13:34:05.723" v="10964"/>
          <ac:cxnSpMkLst>
            <pc:docMk/>
            <pc:sldMk cId="1332006368" sldId="2147482783"/>
            <ac:cxnSpMk id="2" creationId="{F14945F4-5C9D-80C3-2B87-1385407271B7}"/>
          </ac:cxnSpMkLst>
        </pc:cxn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addSp modSp mod">
        <pc:chgData name="Timo Klimmer" userId="af015218-587a-437d-921a-de4e64daf7ee" providerId="ADAL" clId="{70B1BDDE-D82A-45D6-B305-C65A9D12D933}" dt="2023-12-13T13:33:58.232" v="10963"/>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cxnChg chg="add mod">
          <ac:chgData name="Timo Klimmer" userId="af015218-587a-437d-921a-de4e64daf7ee" providerId="ADAL" clId="{70B1BDDE-D82A-45D6-B305-C65A9D12D933}" dt="2023-12-13T13:33:58.232" v="10963"/>
          <ac:cxnSpMkLst>
            <pc:docMk/>
            <pc:sldMk cId="954529939" sldId="2147482785"/>
            <ac:cxnSpMk id="6" creationId="{00EFD842-7D99-5847-BDDE-900483B99ACA}"/>
          </ac:cxnSpMkLst>
        </pc:cxn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Chg chg="addSp delSp modSp add del mod">
        <pc:chgData name="Timo Klimmer" userId="af015218-587a-437d-921a-de4e64daf7ee" providerId="ADAL" clId="{70B1BDDE-D82A-45D6-B305-C65A9D12D933}" dt="2023-12-13T12:46:43.974" v="10940" actId="2696"/>
        <pc:sldMkLst>
          <pc:docMk/>
          <pc:sldMk cId="581777743" sldId="2147482790"/>
        </pc:sldMkLst>
        <pc:spChg chg="del">
          <ac:chgData name="Timo Klimmer" userId="af015218-587a-437d-921a-de4e64daf7ee" providerId="ADAL" clId="{70B1BDDE-D82A-45D6-B305-C65A9D12D933}" dt="2023-12-13T08:25:28.050" v="10936" actId="478"/>
          <ac:spMkLst>
            <pc:docMk/>
            <pc:sldMk cId="581777743" sldId="2147482790"/>
            <ac:spMk id="2" creationId="{9308AB72-3176-7D2F-0956-6C8C46A900D8}"/>
          </ac:spMkLst>
        </pc:spChg>
        <pc:spChg chg="del">
          <ac:chgData name="Timo Klimmer" userId="af015218-587a-437d-921a-de4e64daf7ee" providerId="ADAL" clId="{70B1BDDE-D82A-45D6-B305-C65A9D12D933}" dt="2023-12-13T08:25:25.104" v="10935" actId="478"/>
          <ac:spMkLst>
            <pc:docMk/>
            <pc:sldMk cId="581777743" sldId="2147482790"/>
            <ac:spMk id="8" creationId="{A573D287-88A4-4331-6709-CFB871B9C9A8}"/>
          </ac:spMkLst>
        </pc:spChg>
        <pc:spChg chg="add del mod">
          <ac:chgData name="Timo Klimmer" userId="af015218-587a-437d-921a-de4e64daf7ee" providerId="ADAL" clId="{70B1BDDE-D82A-45D6-B305-C65A9D12D933}" dt="2023-12-13T08:25:38.268" v="10938" actId="478"/>
          <ac:spMkLst>
            <pc:docMk/>
            <pc:sldMk cId="581777743" sldId="2147482790"/>
            <ac:spMk id="9" creationId="{7084DB24-D01C-B47F-63D0-C7B79C17BB14}"/>
          </ac:spMkLst>
        </pc:spChg>
        <pc:picChg chg="mod">
          <ac:chgData name="Timo Klimmer" userId="af015218-587a-437d-921a-de4e64daf7ee" providerId="ADAL" clId="{70B1BDDE-D82A-45D6-B305-C65A9D12D933}" dt="2023-12-13T08:25:15.455" v="10932" actId="14100"/>
          <ac:picMkLst>
            <pc:docMk/>
            <pc:sldMk cId="581777743" sldId="2147482790"/>
            <ac:picMk id="3" creationId="{75EE755C-FAB3-5FB8-5F52-377B4CF82E7D}"/>
          </ac:picMkLst>
        </pc:picChg>
        <pc:picChg chg="del mod">
          <ac:chgData name="Timo Klimmer" userId="af015218-587a-437d-921a-de4e64daf7ee" providerId="ADAL" clId="{70B1BDDE-D82A-45D6-B305-C65A9D12D933}" dt="2023-12-13T08:25:20.992" v="10934" actId="478"/>
          <ac:picMkLst>
            <pc:docMk/>
            <pc:sldMk cId="581777743" sldId="2147482790"/>
            <ac:picMk id="5" creationId="{1234164A-6EEF-CC93-404B-ACECC48DCE31}"/>
          </ac:picMkLst>
        </pc:picChg>
        <pc:picChg chg="del">
          <ac:chgData name="Timo Klimmer" userId="af015218-587a-437d-921a-de4e64daf7ee" providerId="ADAL" clId="{70B1BDDE-D82A-45D6-B305-C65A9D12D933}" dt="2023-12-13T08:25:30.238" v="10937" actId="478"/>
          <ac:picMkLst>
            <pc:docMk/>
            <pc:sldMk cId="581777743" sldId="2147482790"/>
            <ac:picMk id="6" creationId="{72725258-8127-7B43-935A-210F694C70CA}"/>
          </ac:picMkLst>
        </pc:picChg>
      </pc:sldChg>
      <pc:sldChg chg="addSp delSp modSp add del mod setBg">
        <pc:chgData name="Timo Klimmer" userId="af015218-587a-437d-921a-de4e64daf7ee" providerId="ADAL" clId="{70B1BDDE-D82A-45D6-B305-C65A9D12D933}" dt="2023-12-08T12:28:24.307" v="10924" actId="2696"/>
        <pc:sldMkLst>
          <pc:docMk/>
          <pc:sldMk cId="948434623" sldId="2147482790"/>
        </pc:sldMkLst>
        <pc:spChg chg="mod topLvl">
          <ac:chgData name="Timo Klimmer" userId="af015218-587a-437d-921a-de4e64daf7ee" providerId="ADAL" clId="{70B1BDDE-D82A-45D6-B305-C65A9D12D933}" dt="2023-12-08T11:58:51.593" v="10915" actId="165"/>
          <ac:spMkLst>
            <pc:docMk/>
            <pc:sldMk cId="948434623" sldId="2147482790"/>
            <ac:spMk id="2" creationId="{DDB4E393-BBBD-2E5D-CD9B-B5D9D7884530}"/>
          </ac:spMkLst>
        </pc:spChg>
        <pc:spChg chg="mod topLvl">
          <ac:chgData name="Timo Klimmer" userId="af015218-587a-437d-921a-de4e64daf7ee" providerId="ADAL" clId="{70B1BDDE-D82A-45D6-B305-C65A9D12D933}" dt="2023-12-08T11:58:56.354" v="10916" actId="165"/>
          <ac:spMkLst>
            <pc:docMk/>
            <pc:sldMk cId="948434623" sldId="2147482790"/>
            <ac:spMk id="7" creationId="{990F3D9D-6F92-2870-60D6-3F32B5CF637A}"/>
          </ac:spMkLst>
        </pc:spChg>
        <pc:spChg chg="mod topLvl">
          <ac:chgData name="Timo Klimmer" userId="af015218-587a-437d-921a-de4e64daf7ee" providerId="ADAL" clId="{70B1BDDE-D82A-45D6-B305-C65A9D12D933}" dt="2023-12-08T11:59:02.421" v="10917" actId="165"/>
          <ac:spMkLst>
            <pc:docMk/>
            <pc:sldMk cId="948434623" sldId="2147482790"/>
            <ac:spMk id="8" creationId="{7A0F64D8-7AFB-822D-F490-740935C976F0}"/>
          </ac:spMkLst>
        </pc:spChg>
        <pc:spChg chg="mod topLvl">
          <ac:chgData name="Timo Klimmer" userId="af015218-587a-437d-921a-de4e64daf7ee" providerId="ADAL" clId="{70B1BDDE-D82A-45D6-B305-C65A9D12D933}" dt="2023-12-08T11:59:02.421" v="10917" actId="165"/>
          <ac:spMkLst>
            <pc:docMk/>
            <pc:sldMk cId="948434623" sldId="2147482790"/>
            <ac:spMk id="14" creationId="{37B38877-C0F0-7EFB-4117-7063E86841AF}"/>
          </ac:spMkLst>
        </pc:spChg>
        <pc:spChg chg="mod topLvl">
          <ac:chgData name="Timo Klimmer" userId="af015218-587a-437d-921a-de4e64daf7ee" providerId="ADAL" clId="{70B1BDDE-D82A-45D6-B305-C65A9D12D933}" dt="2023-12-08T11:59:02.421" v="10917" actId="165"/>
          <ac:spMkLst>
            <pc:docMk/>
            <pc:sldMk cId="948434623" sldId="2147482790"/>
            <ac:spMk id="15" creationId="{E560F309-BF5D-9D9B-5938-BF6727C20EBE}"/>
          </ac:spMkLst>
        </pc:spChg>
        <pc:spChg chg="mod topLvl">
          <ac:chgData name="Timo Klimmer" userId="af015218-587a-437d-921a-de4e64daf7ee" providerId="ADAL" clId="{70B1BDDE-D82A-45D6-B305-C65A9D12D933}" dt="2023-12-08T11:59:02.421" v="10917" actId="165"/>
          <ac:spMkLst>
            <pc:docMk/>
            <pc:sldMk cId="948434623" sldId="2147482790"/>
            <ac:spMk id="16" creationId="{B6C99BA7-009D-57F9-BC66-444325FEC2B2}"/>
          </ac:spMkLst>
        </pc:spChg>
        <pc:spChg chg="mod topLvl">
          <ac:chgData name="Timo Klimmer" userId="af015218-587a-437d-921a-de4e64daf7ee" providerId="ADAL" clId="{70B1BDDE-D82A-45D6-B305-C65A9D12D933}" dt="2023-12-08T11:59:02.421" v="10917" actId="165"/>
          <ac:spMkLst>
            <pc:docMk/>
            <pc:sldMk cId="948434623" sldId="2147482790"/>
            <ac:spMk id="17" creationId="{2D91EC54-61AB-9950-24D6-56CDA1CB55F4}"/>
          </ac:spMkLst>
        </pc:spChg>
        <pc:spChg chg="mod topLvl">
          <ac:chgData name="Timo Klimmer" userId="af015218-587a-437d-921a-de4e64daf7ee" providerId="ADAL" clId="{70B1BDDE-D82A-45D6-B305-C65A9D12D933}" dt="2023-12-08T11:59:02.421" v="10917" actId="165"/>
          <ac:spMkLst>
            <pc:docMk/>
            <pc:sldMk cId="948434623" sldId="2147482790"/>
            <ac:spMk id="19" creationId="{DA59674B-B02B-9DAC-B5F6-DB91D921F00B}"/>
          </ac:spMkLst>
        </pc:spChg>
        <pc:spChg chg="mod topLvl">
          <ac:chgData name="Timo Klimmer" userId="af015218-587a-437d-921a-de4e64daf7ee" providerId="ADAL" clId="{70B1BDDE-D82A-45D6-B305-C65A9D12D933}" dt="2023-12-08T11:59:02.421" v="10917" actId="165"/>
          <ac:spMkLst>
            <pc:docMk/>
            <pc:sldMk cId="948434623" sldId="2147482790"/>
            <ac:spMk id="20" creationId="{490A7948-3209-23CE-072D-D91AC3FA9F9E}"/>
          </ac:spMkLst>
        </pc:spChg>
        <pc:spChg chg="mod">
          <ac:chgData name="Timo Klimmer" userId="af015218-587a-437d-921a-de4e64daf7ee" providerId="ADAL" clId="{70B1BDDE-D82A-45D6-B305-C65A9D12D933}" dt="2023-12-08T11:58:38.664" v="10914" actId="207"/>
          <ac:spMkLst>
            <pc:docMk/>
            <pc:sldMk cId="948434623" sldId="2147482790"/>
            <ac:spMk id="23" creationId="{7CC3BD63-9D70-5947-BB81-0711FEDF50E1}"/>
          </ac:spMkLst>
        </pc:spChg>
        <pc:grpChg chg="del topLvl">
          <ac:chgData name="Timo Klimmer" userId="af015218-587a-437d-921a-de4e64daf7ee" providerId="ADAL" clId="{70B1BDDE-D82A-45D6-B305-C65A9D12D933}" dt="2023-12-08T11:58:56.354" v="10916" actId="165"/>
          <ac:grpSpMkLst>
            <pc:docMk/>
            <pc:sldMk cId="948434623" sldId="2147482790"/>
            <ac:grpSpMk id="3" creationId="{4014C4AB-F808-9022-FE88-E83C30F75C60}"/>
          </ac:grpSpMkLst>
        </pc:grpChg>
        <pc:grpChg chg="del">
          <ac:chgData name="Timo Klimmer" userId="af015218-587a-437d-921a-de4e64daf7ee" providerId="ADAL" clId="{70B1BDDE-D82A-45D6-B305-C65A9D12D933}" dt="2023-12-08T11:58:51.593" v="10915" actId="165"/>
          <ac:grpSpMkLst>
            <pc:docMk/>
            <pc:sldMk cId="948434623" sldId="2147482790"/>
            <ac:grpSpMk id="4" creationId="{FCD3F81D-17A9-0ED4-AAF0-496B3AE1E366}"/>
          </ac:grpSpMkLst>
        </pc:grpChg>
        <pc:grpChg chg="add">
          <ac:chgData name="Timo Klimmer" userId="af015218-587a-437d-921a-de4e64daf7ee" providerId="ADAL" clId="{70B1BDDE-D82A-45D6-B305-C65A9D12D933}" dt="2023-12-08T11:59:23.241" v="10919" actId="164"/>
          <ac:grpSpMkLst>
            <pc:docMk/>
            <pc:sldMk cId="948434623" sldId="2147482790"/>
            <ac:grpSpMk id="21" creationId="{CC7ADFF0-1F0C-8D1C-5F9D-0EA034F5BAEC}"/>
          </ac:grpSpMkLst>
        </pc:grpChg>
        <pc:grpChg chg="del topLvl">
          <ac:chgData name="Timo Klimmer" userId="af015218-587a-437d-921a-de4e64daf7ee" providerId="ADAL" clId="{70B1BDDE-D82A-45D6-B305-C65A9D12D933}" dt="2023-12-08T11:59:02.421" v="10917" actId="165"/>
          <ac:grpSpMkLst>
            <pc:docMk/>
            <pc:sldMk cId="948434623" sldId="2147482790"/>
            <ac:grpSpMk id="22" creationId="{A07DF575-1990-B5FA-E57E-EBC373851D85}"/>
          </ac:grpSpMkLst>
        </pc:grpChg>
        <pc:inkChg chg="topLvl">
          <ac:chgData name="Timo Klimmer" userId="af015218-587a-437d-921a-de4e64daf7ee" providerId="ADAL" clId="{70B1BDDE-D82A-45D6-B305-C65A9D12D933}" dt="2023-12-08T11:59:02.421" v="10917" actId="165"/>
          <ac:inkMkLst>
            <pc:docMk/>
            <pc:sldMk cId="948434623" sldId="2147482790"/>
            <ac:inkMk id="9" creationId="{78E8E989-B3ED-B985-4694-7200F4D0597B}"/>
          </ac:inkMkLst>
        </pc:inkChg>
        <pc:inkChg chg="topLvl">
          <ac:chgData name="Timo Klimmer" userId="af015218-587a-437d-921a-de4e64daf7ee" providerId="ADAL" clId="{70B1BDDE-D82A-45D6-B305-C65A9D12D933}" dt="2023-12-08T11:59:02.421" v="10917" actId="165"/>
          <ac:inkMkLst>
            <pc:docMk/>
            <pc:sldMk cId="948434623" sldId="2147482790"/>
            <ac:inkMk id="18" creationId="{C72974E0-AFAD-BFFF-1D64-00E17B995E4C}"/>
          </ac:inkMkLst>
        </pc:inkChg>
        <pc:cxnChg chg="mod topLvl">
          <ac:chgData name="Timo Klimmer" userId="af015218-587a-437d-921a-de4e64daf7ee" providerId="ADAL" clId="{70B1BDDE-D82A-45D6-B305-C65A9D12D933}" dt="2023-12-08T11:59:13.195" v="10918" actId="692"/>
          <ac:cxnSpMkLst>
            <pc:docMk/>
            <pc:sldMk cId="948434623" sldId="2147482790"/>
            <ac:cxnSpMk id="5" creationId="{7FC86B8D-7D5A-6CBB-0159-31400DE362F7}"/>
          </ac:cxnSpMkLst>
        </pc:cxnChg>
        <pc:cxnChg chg="mod topLvl">
          <ac:chgData name="Timo Klimmer" userId="af015218-587a-437d-921a-de4e64daf7ee" providerId="ADAL" clId="{70B1BDDE-D82A-45D6-B305-C65A9D12D933}" dt="2023-12-08T11:59:13.195" v="10918" actId="692"/>
          <ac:cxnSpMkLst>
            <pc:docMk/>
            <pc:sldMk cId="948434623" sldId="2147482790"/>
            <ac:cxnSpMk id="6" creationId="{F953BF07-8E3C-A684-3AF6-F2ADBFE751C2}"/>
          </ac:cxnSpMkLst>
        </pc:cxnChg>
        <pc:cxnChg chg="topLvl">
          <ac:chgData name="Timo Klimmer" userId="af015218-587a-437d-921a-de4e64daf7ee" providerId="ADAL" clId="{70B1BDDE-D82A-45D6-B305-C65A9D12D933}" dt="2023-12-08T11:59:02.421" v="10917" actId="165"/>
          <ac:cxnSpMkLst>
            <pc:docMk/>
            <pc:sldMk cId="948434623" sldId="2147482790"/>
            <ac:cxnSpMk id="10" creationId="{BC7F332A-90B5-B1C8-9850-22F80E603B0D}"/>
          </ac:cxnSpMkLst>
        </pc:cxnChg>
        <pc:cxnChg chg="topLvl">
          <ac:chgData name="Timo Klimmer" userId="af015218-587a-437d-921a-de4e64daf7ee" providerId="ADAL" clId="{70B1BDDE-D82A-45D6-B305-C65A9D12D933}" dt="2023-12-08T11:59:02.421" v="10917" actId="165"/>
          <ac:cxnSpMkLst>
            <pc:docMk/>
            <pc:sldMk cId="948434623" sldId="2147482790"/>
            <ac:cxnSpMk id="11" creationId="{62F7899E-4F17-AEC9-EEC4-49E6EDE03299}"/>
          </ac:cxnSpMkLst>
        </pc:cxnChg>
        <pc:cxnChg chg="topLvl">
          <ac:chgData name="Timo Klimmer" userId="af015218-587a-437d-921a-de4e64daf7ee" providerId="ADAL" clId="{70B1BDDE-D82A-45D6-B305-C65A9D12D933}" dt="2023-12-08T11:59:02.421" v="10917" actId="165"/>
          <ac:cxnSpMkLst>
            <pc:docMk/>
            <pc:sldMk cId="948434623" sldId="2147482790"/>
            <ac:cxnSpMk id="12" creationId="{0F7AB6EC-91B0-99A1-AC6C-3F7FA73C15B3}"/>
          </ac:cxnSpMkLst>
        </pc:cxnChg>
        <pc:cxnChg chg="topLvl">
          <ac:chgData name="Timo Klimmer" userId="af015218-587a-437d-921a-de4e64daf7ee" providerId="ADAL" clId="{70B1BDDE-D82A-45D6-B305-C65A9D12D933}" dt="2023-12-08T11:59:02.421" v="10917" actId="165"/>
          <ac:cxnSpMkLst>
            <pc:docMk/>
            <pc:sldMk cId="948434623" sldId="2147482790"/>
            <ac:cxnSpMk id="13" creationId="{0C419652-4711-5DC1-E199-8F132C6C7025}"/>
          </ac:cxnSpMkLst>
        </pc:cxnChg>
      </pc:sldChg>
      <pc:sldChg chg="add del">
        <pc:chgData name="Timo Klimmer" userId="af015218-587a-437d-921a-de4e64daf7ee" providerId="ADAL" clId="{70B1BDDE-D82A-45D6-B305-C65A9D12D933}" dt="2023-12-08T13:23:43.878" v="10929" actId="2696"/>
        <pc:sldMkLst>
          <pc:docMk/>
          <pc:sldMk cId="1322282789" sldId="2147482790"/>
        </pc:sldMkLst>
      </pc:sldChg>
      <pc:sldChg chg="add del">
        <pc:chgData name="Timo Klimmer" userId="af015218-587a-437d-921a-de4e64daf7ee" providerId="ADAL" clId="{70B1BDDE-D82A-45D6-B305-C65A9D12D933}" dt="2023-12-13T14:39:38.809" v="11163" actId="2696"/>
        <pc:sldMkLst>
          <pc:docMk/>
          <pc:sldMk cId="1545912149" sldId="2147482790"/>
        </pc:sldMkLst>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docChgLst>
    <pc:chgData name="Timo Klimmer" userId="af015218-587a-437d-921a-de4e64daf7ee" providerId="ADAL" clId="{AAADD4B7-11C5-491C-B2F5-D5C0ABED33FC}"/>
    <pc:docChg chg="undo custSel modSld">
      <pc:chgData name="Timo Klimmer" userId="af015218-587a-437d-921a-de4e64daf7ee" providerId="ADAL" clId="{AAADD4B7-11C5-491C-B2F5-D5C0ABED33FC}" dt="2024-05-17T07:41:12.870" v="1063" actId="20577"/>
      <pc:docMkLst>
        <pc:docMk/>
      </pc:docMkLst>
      <pc:sldChg chg="modSp mod">
        <pc:chgData name="Timo Klimmer" userId="af015218-587a-437d-921a-de4e64daf7ee" providerId="ADAL" clId="{AAADD4B7-11C5-491C-B2F5-D5C0ABED33FC}" dt="2024-05-17T07:27:40.089" v="398" actId="552"/>
        <pc:sldMkLst>
          <pc:docMk/>
          <pc:sldMk cId="3914079930" sldId="261"/>
        </pc:sldMkLst>
        <pc:spChg chg="mod">
          <ac:chgData name="Timo Klimmer" userId="af015218-587a-437d-921a-de4e64daf7ee" providerId="ADAL" clId="{AAADD4B7-11C5-491C-B2F5-D5C0ABED33FC}" dt="2024-05-17T07:25:42.948" v="341" actId="20577"/>
          <ac:spMkLst>
            <pc:docMk/>
            <pc:sldMk cId="3914079930" sldId="261"/>
            <ac:spMk id="65" creationId="{ABDDD441-F8F4-B627-4B57-9E568E23ADD9}"/>
          </ac:spMkLst>
        </pc:spChg>
        <pc:spChg chg="mod">
          <ac:chgData name="Timo Klimmer" userId="af015218-587a-437d-921a-de4e64daf7ee" providerId="ADAL" clId="{AAADD4B7-11C5-491C-B2F5-D5C0ABED33FC}" dt="2024-05-17T07:27:07.976" v="397" actId="20577"/>
          <ac:spMkLst>
            <pc:docMk/>
            <pc:sldMk cId="3914079930" sldId="261"/>
            <ac:spMk id="78" creationId="{F2930615-A725-0063-CDDE-69B4E00D415B}"/>
          </ac:spMkLst>
        </pc:spChg>
        <pc:spChg chg="mod">
          <ac:chgData name="Timo Klimmer" userId="af015218-587a-437d-921a-de4e64daf7ee" providerId="ADAL" clId="{AAADD4B7-11C5-491C-B2F5-D5C0ABED33FC}" dt="2024-05-17T07:25:54.315" v="357" actId="20577"/>
          <ac:spMkLst>
            <pc:docMk/>
            <pc:sldMk cId="3914079930" sldId="261"/>
            <ac:spMk id="84" creationId="{7AE63BF4-3F5A-7871-AA7E-7B4C14E12EFC}"/>
          </ac:spMkLst>
        </pc:spChg>
        <pc:grpChg chg="mod">
          <ac:chgData name="Timo Klimmer" userId="af015218-587a-437d-921a-de4e64daf7ee" providerId="ADAL" clId="{AAADD4B7-11C5-491C-B2F5-D5C0ABED33FC}" dt="2024-05-17T07:27:40.089" v="398" actId="552"/>
          <ac:grpSpMkLst>
            <pc:docMk/>
            <pc:sldMk cId="3914079930" sldId="261"/>
            <ac:grpSpMk id="76" creationId="{90F115F8-40C4-CCDB-3CA4-74FD90F7FB3E}"/>
          </ac:grpSpMkLst>
        </pc:grpChg>
        <pc:grpChg chg="mod">
          <ac:chgData name="Timo Klimmer" userId="af015218-587a-437d-921a-de4e64daf7ee" providerId="ADAL" clId="{AAADD4B7-11C5-491C-B2F5-D5C0ABED33FC}" dt="2024-05-17T07:27:40.089" v="398" actId="552"/>
          <ac:grpSpMkLst>
            <pc:docMk/>
            <pc:sldMk cId="3914079930" sldId="261"/>
            <ac:grpSpMk id="77" creationId="{6CDC44FF-9320-D787-B1E2-A6651861ABF5}"/>
          </ac:grpSpMkLst>
        </pc:grpChg>
        <pc:grpChg chg="mod">
          <ac:chgData name="Timo Klimmer" userId="af015218-587a-437d-921a-de4e64daf7ee" providerId="ADAL" clId="{AAADD4B7-11C5-491C-B2F5-D5C0ABED33FC}" dt="2024-05-17T07:27:40.089" v="398" actId="552"/>
          <ac:grpSpMkLst>
            <pc:docMk/>
            <pc:sldMk cId="3914079930" sldId="261"/>
            <ac:grpSpMk id="83" creationId="{A48CF68D-06EF-09C6-36F2-608ACB1D9834}"/>
          </ac:grpSpMkLst>
        </pc:grpChg>
      </pc:sldChg>
      <pc:sldChg chg="modSp mod">
        <pc:chgData name="Timo Klimmer" userId="af015218-587a-437d-921a-de4e64daf7ee" providerId="ADAL" clId="{AAADD4B7-11C5-491C-B2F5-D5C0ABED33FC}" dt="2024-05-17T07:26:33.517" v="395" actId="20577"/>
        <pc:sldMkLst>
          <pc:docMk/>
          <pc:sldMk cId="3639164416" sldId="262"/>
        </pc:sldMkLst>
        <pc:spChg chg="mod">
          <ac:chgData name="Timo Klimmer" userId="af015218-587a-437d-921a-de4e64daf7ee" providerId="ADAL" clId="{AAADD4B7-11C5-491C-B2F5-D5C0ABED33FC}" dt="2024-05-17T07:26:09.436" v="364" actId="20577"/>
          <ac:spMkLst>
            <pc:docMk/>
            <pc:sldMk cId="3639164416" sldId="262"/>
            <ac:spMk id="34" creationId="{677736B7-9D5F-4217-7121-FB0FE1962E16}"/>
          </ac:spMkLst>
        </pc:spChg>
        <pc:spChg chg="mod">
          <ac:chgData name="Timo Klimmer" userId="af015218-587a-437d-921a-de4e64daf7ee" providerId="ADAL" clId="{AAADD4B7-11C5-491C-B2F5-D5C0ABED33FC}" dt="2024-05-17T07:26:15.352" v="371" actId="20577"/>
          <ac:spMkLst>
            <pc:docMk/>
            <pc:sldMk cId="3639164416" sldId="262"/>
            <ac:spMk id="41" creationId="{EA8FCB11-6865-0164-3869-EFF05E88E5B6}"/>
          </ac:spMkLst>
        </pc:spChg>
        <pc:spChg chg="mod">
          <ac:chgData name="Timo Klimmer" userId="af015218-587a-437d-921a-de4e64daf7ee" providerId="ADAL" clId="{AAADD4B7-11C5-491C-B2F5-D5C0ABED33FC}" dt="2024-05-17T07:26:26.252" v="378" actId="20577"/>
          <ac:spMkLst>
            <pc:docMk/>
            <pc:sldMk cId="3639164416" sldId="262"/>
            <ac:spMk id="61" creationId="{9F76AF49-08F4-C1BA-482E-0580AB6FBB96}"/>
          </ac:spMkLst>
        </pc:spChg>
        <pc:spChg chg="mod">
          <ac:chgData name="Timo Klimmer" userId="af015218-587a-437d-921a-de4e64daf7ee" providerId="ADAL" clId="{AAADD4B7-11C5-491C-B2F5-D5C0ABED33FC}" dt="2024-05-17T07:26:33.517" v="395" actId="20577"/>
          <ac:spMkLst>
            <pc:docMk/>
            <pc:sldMk cId="3639164416" sldId="262"/>
            <ac:spMk id="62" creationId="{5B818D8C-EBDF-4E4C-3B67-81D893325F62}"/>
          </ac:spMkLst>
        </pc:spChg>
      </pc:sldChg>
      <pc:sldChg chg="addSp delSp modSp mod">
        <pc:chgData name="Timo Klimmer" userId="af015218-587a-437d-921a-de4e64daf7ee" providerId="ADAL" clId="{AAADD4B7-11C5-491C-B2F5-D5C0ABED33FC}" dt="2024-05-17T07:30:48.172" v="511" actId="6549"/>
        <pc:sldMkLst>
          <pc:docMk/>
          <pc:sldMk cId="3715120238" sldId="2147479565"/>
        </pc:sldMkLst>
        <pc:spChg chg="add mod">
          <ac:chgData name="Timo Klimmer" userId="af015218-587a-437d-921a-de4e64daf7ee" providerId="ADAL" clId="{AAADD4B7-11C5-491C-B2F5-D5C0ABED33FC}" dt="2024-05-17T07:30:43.668" v="505" actId="6549"/>
          <ac:spMkLst>
            <pc:docMk/>
            <pc:sldMk cId="3715120238" sldId="2147479565"/>
            <ac:spMk id="3" creationId="{D1ED33CD-230F-B1B9-B672-E15C8B37B9EA}"/>
          </ac:spMkLst>
        </pc:spChg>
        <pc:spChg chg="mod">
          <ac:chgData name="Timo Klimmer" userId="af015218-587a-437d-921a-de4e64daf7ee" providerId="ADAL" clId="{AAADD4B7-11C5-491C-B2F5-D5C0ABED33FC}" dt="2024-05-17T07:30:27.760" v="497" actId="404"/>
          <ac:spMkLst>
            <pc:docMk/>
            <pc:sldMk cId="3715120238" sldId="2147479565"/>
            <ac:spMk id="6" creationId="{9127793A-D19C-1A57-4FB0-17CD2ACA4C1D}"/>
          </ac:spMkLst>
        </pc:spChg>
        <pc:spChg chg="del">
          <ac:chgData name="Timo Klimmer" userId="af015218-587a-437d-921a-de4e64daf7ee" providerId="ADAL" clId="{AAADD4B7-11C5-491C-B2F5-D5C0ABED33FC}" dt="2024-05-17T07:29:05.754" v="472" actId="478"/>
          <ac:spMkLst>
            <pc:docMk/>
            <pc:sldMk cId="3715120238" sldId="2147479565"/>
            <ac:spMk id="7" creationId="{665D8A3B-9DBA-2D9F-C683-091FF7A1C6AA}"/>
          </ac:spMkLst>
        </pc:spChg>
        <pc:spChg chg="del">
          <ac:chgData name="Timo Klimmer" userId="af015218-587a-437d-921a-de4e64daf7ee" providerId="ADAL" clId="{AAADD4B7-11C5-491C-B2F5-D5C0ABED33FC}" dt="2024-05-17T07:29:43.061" v="481" actId="478"/>
          <ac:spMkLst>
            <pc:docMk/>
            <pc:sldMk cId="3715120238" sldId="2147479565"/>
            <ac:spMk id="8" creationId="{1508932E-944D-4302-5B64-1BB0766E0E22}"/>
          </ac:spMkLst>
        </pc:spChg>
        <pc:spChg chg="add mod">
          <ac:chgData name="Timo Klimmer" userId="af015218-587a-437d-921a-de4e64daf7ee" providerId="ADAL" clId="{AAADD4B7-11C5-491C-B2F5-D5C0ABED33FC}" dt="2024-05-17T07:30:48.172" v="511" actId="6549"/>
          <ac:spMkLst>
            <pc:docMk/>
            <pc:sldMk cId="3715120238" sldId="2147479565"/>
            <ac:spMk id="21" creationId="{2C282058-B293-2459-0DA3-63B092F4B84F}"/>
          </ac:spMkLst>
        </pc:spChg>
        <pc:spChg chg="mod">
          <ac:chgData name="Timo Klimmer" userId="af015218-587a-437d-921a-de4e64daf7ee" providerId="ADAL" clId="{AAADD4B7-11C5-491C-B2F5-D5C0ABED33FC}" dt="2024-05-17T07:28:49.967" v="471" actId="12789"/>
          <ac:spMkLst>
            <pc:docMk/>
            <pc:sldMk cId="3715120238" sldId="2147479565"/>
            <ac:spMk id="26" creationId="{B0FB5364-21D1-C7AE-6669-B3A0BDB06CCF}"/>
          </ac:spMkLst>
        </pc:spChg>
        <pc:spChg chg="mod">
          <ac:chgData name="Timo Klimmer" userId="af015218-587a-437d-921a-de4e64daf7ee" providerId="ADAL" clId="{AAADD4B7-11C5-491C-B2F5-D5C0ABED33FC}" dt="2024-05-17T07:29:55.569" v="484" actId="12789"/>
          <ac:spMkLst>
            <pc:docMk/>
            <pc:sldMk cId="3715120238" sldId="2147479565"/>
            <ac:spMk id="29" creationId="{E09C1ADE-DB14-41CB-793B-49E5DA8296E5}"/>
          </ac:spMkLst>
        </pc:spChg>
      </pc:sldChg>
      <pc:sldChg chg="modSp mod">
        <pc:chgData name="Timo Klimmer" userId="af015218-587a-437d-921a-de4e64daf7ee" providerId="ADAL" clId="{AAADD4B7-11C5-491C-B2F5-D5C0ABED33FC}" dt="2024-05-17T07:41:12.870" v="1063" actId="20577"/>
        <pc:sldMkLst>
          <pc:docMk/>
          <pc:sldMk cId="1347645197" sldId="2147479567"/>
        </pc:sldMkLst>
        <pc:spChg chg="mod">
          <ac:chgData name="Timo Klimmer" userId="af015218-587a-437d-921a-de4e64daf7ee" providerId="ADAL" clId="{AAADD4B7-11C5-491C-B2F5-D5C0ABED33FC}" dt="2024-05-17T07:41:12.870" v="1063" actId="20577"/>
          <ac:spMkLst>
            <pc:docMk/>
            <pc:sldMk cId="1347645197" sldId="2147479567"/>
            <ac:spMk id="4" creationId="{39A8A61C-B850-89C5-555F-687685095272}"/>
          </ac:spMkLst>
        </pc:spChg>
        <pc:picChg chg="mod">
          <ac:chgData name="Timo Klimmer" userId="af015218-587a-437d-921a-de4e64daf7ee" providerId="ADAL" clId="{AAADD4B7-11C5-491C-B2F5-D5C0ABED33FC}" dt="2024-05-17T07:16:46.822" v="60" actId="12788"/>
          <ac:picMkLst>
            <pc:docMk/>
            <pc:sldMk cId="1347645197" sldId="2147479567"/>
            <ac:picMk id="5" creationId="{F2E2E360-6DE9-97C0-9D2C-023CC78E25EE}"/>
          </ac:picMkLst>
        </pc:picChg>
      </pc:sldChg>
      <pc:sldChg chg="modSp mod">
        <pc:chgData name="Timo Klimmer" userId="af015218-587a-437d-921a-de4e64daf7ee" providerId="ADAL" clId="{AAADD4B7-11C5-491C-B2F5-D5C0ABED33FC}" dt="2024-05-17T07:32:02.287" v="603" actId="6549"/>
        <pc:sldMkLst>
          <pc:docMk/>
          <pc:sldMk cId="173861124" sldId="2147482779"/>
        </pc:sldMkLst>
        <pc:spChg chg="mod">
          <ac:chgData name="Timo Klimmer" userId="af015218-587a-437d-921a-de4e64daf7ee" providerId="ADAL" clId="{AAADD4B7-11C5-491C-B2F5-D5C0ABED33FC}" dt="2024-05-17T07:32:02.287" v="603" actId="6549"/>
          <ac:spMkLst>
            <pc:docMk/>
            <pc:sldMk cId="173861124" sldId="2147482779"/>
            <ac:spMk id="2" creationId="{DDB4E393-BBBD-2E5D-CD9B-B5D9D7884530}"/>
          </ac:spMkLst>
        </pc:spChg>
      </pc:sldChg>
      <pc:sldChg chg="modSp mod">
        <pc:chgData name="Timo Klimmer" userId="af015218-587a-437d-921a-de4e64daf7ee" providerId="ADAL" clId="{AAADD4B7-11C5-491C-B2F5-D5C0ABED33FC}" dt="2024-05-17T07:25:27.286" v="334" actId="20577"/>
        <pc:sldMkLst>
          <pc:docMk/>
          <pc:sldMk cId="954529939" sldId="2147482785"/>
        </pc:sldMkLst>
        <pc:spChg chg="mod">
          <ac:chgData name="Timo Klimmer" userId="af015218-587a-437d-921a-de4e64daf7ee" providerId="ADAL" clId="{AAADD4B7-11C5-491C-B2F5-D5C0ABED33FC}" dt="2024-05-17T07:25:03.242" v="319" actId="1076"/>
          <ac:spMkLst>
            <pc:docMk/>
            <pc:sldMk cId="954529939" sldId="2147482785"/>
            <ac:spMk id="5" creationId="{111060D9-BE73-1429-96D4-6DFF4F5874D4}"/>
          </ac:spMkLst>
        </pc:spChg>
        <pc:spChg chg="mod">
          <ac:chgData name="Timo Klimmer" userId="af015218-587a-437d-921a-de4e64daf7ee" providerId="ADAL" clId="{AAADD4B7-11C5-491C-B2F5-D5C0ABED33FC}" dt="2024-05-17T07:25:03.242" v="319" actId="1076"/>
          <ac:spMkLst>
            <pc:docMk/>
            <pc:sldMk cId="954529939" sldId="2147482785"/>
            <ac:spMk id="8" creationId="{6EC00A5F-4F10-BED0-6DE3-B6B70D83E437}"/>
          </ac:spMkLst>
        </pc:spChg>
        <pc:spChg chg="mod">
          <ac:chgData name="Timo Klimmer" userId="af015218-587a-437d-921a-de4e64daf7ee" providerId="ADAL" clId="{AAADD4B7-11C5-491C-B2F5-D5C0ABED33FC}" dt="2024-05-17T07:25:03.242" v="319" actId="1076"/>
          <ac:spMkLst>
            <pc:docMk/>
            <pc:sldMk cId="954529939" sldId="2147482785"/>
            <ac:spMk id="9" creationId="{4F9F34ED-179C-D55C-449F-0B2B58A67BBC}"/>
          </ac:spMkLst>
        </pc:spChg>
        <pc:spChg chg="mod">
          <ac:chgData name="Timo Klimmer" userId="af015218-587a-437d-921a-de4e64daf7ee" providerId="ADAL" clId="{AAADD4B7-11C5-491C-B2F5-D5C0ABED33FC}" dt="2024-05-17T07:25:03.242" v="319" actId="1076"/>
          <ac:spMkLst>
            <pc:docMk/>
            <pc:sldMk cId="954529939" sldId="2147482785"/>
            <ac:spMk id="10" creationId="{5037560F-7134-E789-7FDF-1BC3D807F0FC}"/>
          </ac:spMkLst>
        </pc:spChg>
        <pc:spChg chg="mod">
          <ac:chgData name="Timo Klimmer" userId="af015218-587a-437d-921a-de4e64daf7ee" providerId="ADAL" clId="{AAADD4B7-11C5-491C-B2F5-D5C0ABED33FC}" dt="2024-05-17T07:25:03.242" v="319" actId="1076"/>
          <ac:spMkLst>
            <pc:docMk/>
            <pc:sldMk cId="954529939" sldId="2147482785"/>
            <ac:spMk id="14" creationId="{EB054C12-2D6D-B077-914E-97186B1F891F}"/>
          </ac:spMkLst>
        </pc:spChg>
        <pc:spChg chg="mod">
          <ac:chgData name="Timo Klimmer" userId="af015218-587a-437d-921a-de4e64daf7ee" providerId="ADAL" clId="{AAADD4B7-11C5-491C-B2F5-D5C0ABED33FC}" dt="2024-05-17T07:25:03.242" v="319" actId="1076"/>
          <ac:spMkLst>
            <pc:docMk/>
            <pc:sldMk cId="954529939" sldId="2147482785"/>
            <ac:spMk id="16" creationId="{16491598-F7E9-253F-7C58-A47040921027}"/>
          </ac:spMkLst>
        </pc:spChg>
        <pc:spChg chg="mod">
          <ac:chgData name="Timo Klimmer" userId="af015218-587a-437d-921a-de4e64daf7ee" providerId="ADAL" clId="{AAADD4B7-11C5-491C-B2F5-D5C0ABED33FC}" dt="2024-05-17T07:25:03.242" v="319" actId="1076"/>
          <ac:spMkLst>
            <pc:docMk/>
            <pc:sldMk cId="954529939" sldId="2147482785"/>
            <ac:spMk id="17" creationId="{E4D977B2-6531-ACAE-F9A2-436F90903432}"/>
          </ac:spMkLst>
        </pc:spChg>
        <pc:spChg chg="mod">
          <ac:chgData name="Timo Klimmer" userId="af015218-587a-437d-921a-de4e64daf7ee" providerId="ADAL" clId="{AAADD4B7-11C5-491C-B2F5-D5C0ABED33FC}" dt="2024-05-17T07:25:27.286" v="334" actId="20577"/>
          <ac:spMkLst>
            <pc:docMk/>
            <pc:sldMk cId="954529939" sldId="2147482785"/>
            <ac:spMk id="28" creationId="{7D022294-8570-D5A9-561F-6111CD0501E6}"/>
          </ac:spMkLst>
        </pc:spChg>
        <pc:picChg chg="mod">
          <ac:chgData name="Timo Klimmer" userId="af015218-587a-437d-921a-de4e64daf7ee" providerId="ADAL" clId="{AAADD4B7-11C5-491C-B2F5-D5C0ABED33FC}" dt="2024-05-17T07:25:03.242" v="319" actId="1076"/>
          <ac:picMkLst>
            <pc:docMk/>
            <pc:sldMk cId="954529939" sldId="2147482785"/>
            <ac:picMk id="4" creationId="{C79894C1-67DE-6A98-E7A3-69F14553FE77}"/>
          </ac:picMkLst>
        </pc:picChg>
        <pc:picChg chg="mod">
          <ac:chgData name="Timo Klimmer" userId="af015218-587a-437d-921a-de4e64daf7ee" providerId="ADAL" clId="{AAADD4B7-11C5-491C-B2F5-D5C0ABED33FC}" dt="2024-05-17T07:25:03.242" v="319" actId="1076"/>
          <ac:picMkLst>
            <pc:docMk/>
            <pc:sldMk cId="954529939" sldId="2147482785"/>
            <ac:picMk id="13" creationId="{14503E95-C6EF-1B29-DBFD-6CB6135748DF}"/>
          </ac:picMkLst>
        </pc:picChg>
        <pc:picChg chg="mod">
          <ac:chgData name="Timo Klimmer" userId="af015218-587a-437d-921a-de4e64daf7ee" providerId="ADAL" clId="{AAADD4B7-11C5-491C-B2F5-D5C0ABED33FC}" dt="2024-05-17T07:25:03.242" v="319" actId="1076"/>
          <ac:picMkLst>
            <pc:docMk/>
            <pc:sldMk cId="954529939" sldId="2147482785"/>
            <ac:picMk id="18" creationId="{C647D632-AD4F-011D-EE86-041D3CD4B0FE}"/>
          </ac:picMkLst>
        </pc:picChg>
        <pc:cxnChg chg="mod">
          <ac:chgData name="Timo Klimmer" userId="af015218-587a-437d-921a-de4e64daf7ee" providerId="ADAL" clId="{AAADD4B7-11C5-491C-B2F5-D5C0ABED33FC}" dt="2024-05-17T07:25:03.242" v="319" actId="1076"/>
          <ac:cxnSpMkLst>
            <pc:docMk/>
            <pc:sldMk cId="954529939" sldId="2147482785"/>
            <ac:cxnSpMk id="11" creationId="{FF45DC9D-85F8-E628-A40E-0F62BC2B17AA}"/>
          </ac:cxnSpMkLst>
        </pc:cxnChg>
        <pc:cxnChg chg="mod">
          <ac:chgData name="Timo Klimmer" userId="af015218-587a-437d-921a-de4e64daf7ee" providerId="ADAL" clId="{AAADD4B7-11C5-491C-B2F5-D5C0ABED33FC}" dt="2024-05-17T07:25:03.242" v="319" actId="1076"/>
          <ac:cxnSpMkLst>
            <pc:docMk/>
            <pc:sldMk cId="954529939" sldId="2147482785"/>
            <ac:cxnSpMk id="12" creationId="{38314A0F-AA38-C9DA-A406-28842E1D4426}"/>
          </ac:cxnSpMkLst>
        </pc:cxnChg>
        <pc:cxnChg chg="mod">
          <ac:chgData name="Timo Klimmer" userId="af015218-587a-437d-921a-de4e64daf7ee" providerId="ADAL" clId="{AAADD4B7-11C5-491C-B2F5-D5C0ABED33FC}" dt="2024-05-17T07:25:03.242" v="319" actId="1076"/>
          <ac:cxnSpMkLst>
            <pc:docMk/>
            <pc:sldMk cId="954529939" sldId="2147482785"/>
            <ac:cxnSpMk id="15" creationId="{04EE70D4-EFF8-2BFD-8A4D-CC802F66F0DE}"/>
          </ac:cxnSpMkLst>
        </pc:cxnChg>
        <pc:cxnChg chg="mod">
          <ac:chgData name="Timo Klimmer" userId="af015218-587a-437d-921a-de4e64daf7ee" providerId="ADAL" clId="{AAADD4B7-11C5-491C-B2F5-D5C0ABED33FC}" dt="2024-05-17T07:25:03.242" v="319" actId="1076"/>
          <ac:cxnSpMkLst>
            <pc:docMk/>
            <pc:sldMk cId="954529939" sldId="2147482785"/>
            <ac:cxnSpMk id="19" creationId="{05B0EC5E-184B-03EA-BC51-2CEF5CB6648C}"/>
          </ac:cxnSpMkLst>
        </pc:cxnChg>
        <pc:cxnChg chg="mod">
          <ac:chgData name="Timo Klimmer" userId="af015218-587a-437d-921a-de4e64daf7ee" providerId="ADAL" clId="{AAADD4B7-11C5-491C-B2F5-D5C0ABED33FC}" dt="2024-05-17T07:25:03.242" v="319" actId="1076"/>
          <ac:cxnSpMkLst>
            <pc:docMk/>
            <pc:sldMk cId="954529939" sldId="2147482785"/>
            <ac:cxnSpMk id="22" creationId="{2CF990F1-E48C-566E-2628-7BAE619FD96C}"/>
          </ac:cxnSpMkLst>
        </pc:cxnChg>
        <pc:cxnChg chg="mod">
          <ac:chgData name="Timo Klimmer" userId="af015218-587a-437d-921a-de4e64daf7ee" providerId="ADAL" clId="{AAADD4B7-11C5-491C-B2F5-D5C0ABED33FC}" dt="2024-05-17T07:25:03.242" v="319" actId="1076"/>
          <ac:cxnSpMkLst>
            <pc:docMk/>
            <pc:sldMk cId="954529939" sldId="2147482785"/>
            <ac:cxnSpMk id="27" creationId="{FD2236B7-D857-1799-B7C2-4C9D8AE80481}"/>
          </ac:cxnSpMkLst>
        </pc:cxnChg>
      </pc:sldChg>
      <pc:sldChg chg="addSp modSp mod">
        <pc:chgData name="Timo Klimmer" userId="af015218-587a-437d-921a-de4e64daf7ee" providerId="ADAL" clId="{AAADD4B7-11C5-491C-B2F5-D5C0ABED33FC}" dt="2024-05-17T07:40:50.718" v="1048" actId="12789"/>
        <pc:sldMkLst>
          <pc:docMk/>
          <pc:sldMk cId="3323945520" sldId="2147482789"/>
        </pc:sldMkLst>
        <pc:spChg chg="add mod">
          <ac:chgData name="Timo Klimmer" userId="af015218-587a-437d-921a-de4e64daf7ee" providerId="ADAL" clId="{AAADD4B7-11C5-491C-B2F5-D5C0ABED33FC}" dt="2024-05-17T07:38:10.730" v="956"/>
          <ac:spMkLst>
            <pc:docMk/>
            <pc:sldMk cId="3323945520" sldId="2147482789"/>
            <ac:spMk id="2" creationId="{BD4D2B21-ADE1-4DAF-BDE3-E9BB70C069CD}"/>
          </ac:spMkLst>
        </pc:spChg>
        <pc:spChg chg="add mod">
          <ac:chgData name="Timo Klimmer" userId="af015218-587a-437d-921a-de4e64daf7ee" providerId="ADAL" clId="{AAADD4B7-11C5-491C-B2F5-D5C0ABED33FC}" dt="2024-05-17T07:40:50.718" v="1048" actId="12789"/>
          <ac:spMkLst>
            <pc:docMk/>
            <pc:sldMk cId="3323945520" sldId="2147482789"/>
            <ac:spMk id="3" creationId="{E7D12E07-85D1-26DC-56D6-0A00F8D4684C}"/>
          </ac:spMkLst>
        </pc:spChg>
        <pc:spChg chg="add mod">
          <ac:chgData name="Timo Klimmer" userId="af015218-587a-437d-921a-de4e64daf7ee" providerId="ADAL" clId="{AAADD4B7-11C5-491C-B2F5-D5C0ABED33FC}" dt="2024-05-17T07:40:50.718" v="1048" actId="12789"/>
          <ac:spMkLst>
            <pc:docMk/>
            <pc:sldMk cId="3323945520" sldId="2147482789"/>
            <ac:spMk id="4" creationId="{A9F4F2DD-F704-BA3D-D496-EAC8F89F47E0}"/>
          </ac:spMkLst>
        </pc:spChg>
        <pc:spChg chg="mod">
          <ac:chgData name="Timo Klimmer" userId="af015218-587a-437d-921a-de4e64daf7ee" providerId="ADAL" clId="{AAADD4B7-11C5-491C-B2F5-D5C0ABED33FC}" dt="2024-05-17T07:38:46.191" v="961" actId="1076"/>
          <ac:spMkLst>
            <pc:docMk/>
            <pc:sldMk cId="3323945520" sldId="2147482789"/>
            <ac:spMk id="9" creationId="{38BCFF0E-49A2-6148-888F-EA027CF53F24}"/>
          </ac:spMkLst>
        </pc:spChg>
        <pc:spChg chg="mod">
          <ac:chgData name="Timo Klimmer" userId="af015218-587a-437d-921a-de4e64daf7ee" providerId="ADAL" clId="{AAADD4B7-11C5-491C-B2F5-D5C0ABED33FC}" dt="2024-05-17T07:37:12.802" v="955" actId="12789"/>
          <ac:spMkLst>
            <pc:docMk/>
            <pc:sldMk cId="3323945520" sldId="2147482789"/>
            <ac:spMk id="12" creationId="{25B05912-ED18-08B8-5B89-9CE30AED00A5}"/>
          </ac:spMkLst>
        </pc:spChg>
        <pc:spChg chg="mod">
          <ac:chgData name="Timo Klimmer" userId="af015218-587a-437d-921a-de4e64daf7ee" providerId="ADAL" clId="{AAADD4B7-11C5-491C-B2F5-D5C0ABED33FC}" dt="2024-05-17T07:37:12.802" v="955" actId="12789"/>
          <ac:spMkLst>
            <pc:docMk/>
            <pc:sldMk cId="3323945520" sldId="2147482789"/>
            <ac:spMk id="15" creationId="{1352F355-D188-079E-29B0-109AFB43A8F1}"/>
          </ac:spMkLst>
        </pc:spChg>
        <pc:spChg chg="mod">
          <ac:chgData name="Timo Klimmer" userId="af015218-587a-437d-921a-de4e64daf7ee" providerId="ADAL" clId="{AAADD4B7-11C5-491C-B2F5-D5C0ABED33FC}" dt="2024-05-17T07:34:13.571" v="713" actId="20577"/>
          <ac:spMkLst>
            <pc:docMk/>
            <pc:sldMk cId="3323945520" sldId="2147482789"/>
            <ac:spMk id="17" creationId="{E1328D7A-49A9-AC84-5183-D9DE7014FA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5/17/2024 9:15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5/17/2024 9:13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5/17/2024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17.05.2024</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17.05.2024</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slideLayout" Target="../slideLayouts/slideLayout172.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60.xml"/><Relationship Id="rId5" Type="http://schemas.openxmlformats.org/officeDocument/2006/relationships/image" Target="../media/image65.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timo.klimmer/powerproxy-for-azure-openai-e02b1c478bde" TargetMode="External"/><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1.xml"/><Relationship Id="rId4" Type="http://schemas.openxmlformats.org/officeDocument/2006/relationships/image" Target="../media/image86.svg"/></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88.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330527"/>
            <a:ext cx="1992853" cy="927946"/>
          </a:xfrm>
          <a:prstGeom prst="rect">
            <a:avLst/>
          </a:prstGeom>
          <a:noFill/>
        </p:spPr>
        <p:txBody>
          <a:bodyPr wrap="none" rtlCol="0">
            <a:spAutoFit/>
          </a:bodyPr>
          <a:lstStyle/>
          <a:p>
            <a:r>
              <a:rPr lang="de-DE"/>
              <a:t>AOAI Endpoint or</a:t>
            </a:r>
          </a:p>
          <a:p>
            <a:pPr>
              <a:spcAft>
                <a:spcPts val="600"/>
              </a:spcAft>
            </a:pPr>
            <a:r>
              <a:rPr lang="de-DE"/>
              <a:t>Deployment 1</a:t>
            </a:r>
          </a:p>
          <a:p>
            <a:r>
              <a:rPr lang="de-DE" sz="1200" i="1">
                <a:latin typeface="Segoe UI Semilight" panose="020B0402040204020203" pitchFamily="34" charset="0"/>
                <a:cs typeface="Segoe UI Semilight" panose="020B0402040204020203" pitchFamily="34" charset="0"/>
              </a:rPr>
              <a:t>example: Managed PTU</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536404"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feld 2">
            <a:extLst>
              <a:ext uri="{FF2B5EF4-FFF2-40B4-BE49-F238E27FC236}">
                <a16:creationId xmlns:a16="http://schemas.microsoft.com/office/drawing/2014/main" id="{D1ED33CD-230F-B1B9-B672-E15C8B37B9EA}"/>
              </a:ext>
            </a:extLst>
          </p:cNvPr>
          <p:cNvSpPr txBox="1"/>
          <p:nvPr/>
        </p:nvSpPr>
        <p:spPr>
          <a:xfrm>
            <a:off x="1872424" y="3126912"/>
            <a:ext cx="1938736" cy="927946"/>
          </a:xfrm>
          <a:prstGeom prst="rect">
            <a:avLst/>
          </a:prstGeom>
          <a:noFill/>
        </p:spPr>
        <p:txBody>
          <a:bodyPr wrap="none" rtlCol="0">
            <a:spAutoFit/>
          </a:bodyPr>
          <a:lstStyle/>
          <a:p>
            <a:r>
              <a:rPr lang="de-DE"/>
              <a:t>AOAI Endpoint or</a:t>
            </a:r>
          </a:p>
          <a:p>
            <a:pPr>
              <a:spcAft>
                <a:spcPts val="600"/>
              </a:spcAft>
            </a:pPr>
            <a:r>
              <a:rPr lang="de-DE"/>
              <a:t>Deployment 2</a:t>
            </a:r>
          </a:p>
          <a:p>
            <a:r>
              <a:rPr lang="de-DE" sz="1200" i="1">
                <a:latin typeface="Segoe UI Semilight" panose="020B0402040204020203" pitchFamily="34" charset="0"/>
                <a:cs typeface="Segoe UI Semilight" panose="020B0402040204020203" pitchFamily="34" charset="0"/>
              </a:rPr>
              <a:t>example: PayGo</a:t>
            </a:r>
          </a:p>
        </p:txBody>
      </p:sp>
      <p:sp>
        <p:nvSpPr>
          <p:cNvPr id="21" name="Textfeld 20">
            <a:extLst>
              <a:ext uri="{FF2B5EF4-FFF2-40B4-BE49-F238E27FC236}">
                <a16:creationId xmlns:a16="http://schemas.microsoft.com/office/drawing/2014/main" id="{2C282058-B293-2459-0DA3-63B092F4B84F}"/>
              </a:ext>
            </a:extLst>
          </p:cNvPr>
          <p:cNvSpPr txBox="1"/>
          <p:nvPr/>
        </p:nvSpPr>
        <p:spPr>
          <a:xfrm>
            <a:off x="1872424" y="4881351"/>
            <a:ext cx="1938736" cy="927946"/>
          </a:xfrm>
          <a:prstGeom prst="rect">
            <a:avLst/>
          </a:prstGeom>
          <a:noFill/>
        </p:spPr>
        <p:txBody>
          <a:bodyPr wrap="none" rtlCol="0">
            <a:spAutoFit/>
          </a:bodyPr>
          <a:lstStyle/>
          <a:p>
            <a:r>
              <a:rPr lang="de-DE"/>
              <a:t>AOAI Endpoint or</a:t>
            </a:r>
          </a:p>
          <a:p>
            <a:pPr>
              <a:spcAft>
                <a:spcPts val="600"/>
              </a:spcAft>
            </a:pPr>
            <a:r>
              <a:rPr lang="de-DE"/>
              <a:t>Deployment 3</a:t>
            </a:r>
          </a:p>
          <a:p>
            <a:r>
              <a:rPr lang="de-DE" sz="1200" i="1">
                <a:latin typeface="Segoe UI Semilight" panose="020B0402040204020203" pitchFamily="34" charset="0"/>
                <a:cs typeface="Segoe UI Semilight" panose="020B0402040204020203" pitchFamily="34" charset="0"/>
              </a:rPr>
              <a:t>example: PayGo</a:t>
            </a: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608793"/>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Client (=Team/Use Case), PromptTokens, CompletionTokens, TotalTokens, IsStreaming, Roundtrip Time, AOAI Region, AOAI Endpoint</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2"/>
          <a:srcRect t="17680" r="-1" b="-1"/>
          <a:stretch/>
        </p:blipFill>
        <p:spPr>
          <a:xfrm>
            <a:off x="5866203" y="2285999"/>
            <a:ext cx="6325779" cy="2929141"/>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3"/>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pic>
        <p:nvPicPr>
          <p:cNvPr id="11" name="Grafik 10">
            <a:extLst>
              <a:ext uri="{FF2B5EF4-FFF2-40B4-BE49-F238E27FC236}">
                <a16:creationId xmlns:a16="http://schemas.microsoft.com/office/drawing/2014/main" id="{D29AAF20-5650-43B2-B071-E2B3297BDC20}"/>
              </a:ext>
            </a:extLst>
          </p:cNvPr>
          <p:cNvPicPr>
            <a:picLocks noChangeAspect="1"/>
          </p:cNvPicPr>
          <p:nvPr/>
        </p:nvPicPr>
        <p:blipFill rotWithShape="1">
          <a:blip r:embed="rId4"/>
          <a:srcRect b="20254"/>
          <a:stretch/>
        </p:blipFill>
        <p:spPr>
          <a:xfrm>
            <a:off x="0" y="2285999"/>
            <a:ext cx="5765932" cy="2929142"/>
          </a:xfrm>
          <a:prstGeom prst="rect">
            <a:avLst/>
          </a:prstGeom>
        </p:spPr>
      </p:pic>
    </p:spTree>
    <p:extLst>
      <p:ext uri="{BB962C8B-B14F-4D97-AF65-F5344CB8AC3E}">
        <p14:creationId xmlns:p14="http://schemas.microsoft.com/office/powerpoint/2010/main" val="31119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1825857"/>
            <a:ext cx="3662862" cy="1092607"/>
          </a:xfrm>
          <a:prstGeom prst="rect">
            <a:avLst/>
          </a:prstGeom>
          <a:noFill/>
        </p:spPr>
        <p:txBody>
          <a:bodyPr wrap="none" lIns="0" tIns="0" rIns="0" bIns="0" rtlCol="0">
            <a:spAutoFit/>
          </a:bodyPr>
          <a:lstStyle/>
          <a:p>
            <a:pPr algn="l"/>
            <a:r>
              <a:rPr lang="de-DE" sz="2000"/>
              <a:t>list of teams / projects ("clients")</a:t>
            </a:r>
          </a:p>
          <a:p>
            <a:pPr algn="l">
              <a:spcBef>
                <a:spcPts val="600"/>
              </a:spcBef>
            </a:pPr>
            <a:r>
              <a:rPr lang="de-DE" sz="1200">
                <a:latin typeface="Segoe UI Semilight" panose="020B0402040204020203" pitchFamily="34" charset="0"/>
                <a:cs typeface="Segoe UI Semilight" panose="020B0402040204020203" pitchFamily="34" charset="0"/>
              </a:rPr>
              <a:t>Plugin-specific configuration options per client</a:t>
            </a:r>
          </a:p>
          <a:p>
            <a:pPr algn="l">
              <a:spcBef>
                <a:spcPts val="1200"/>
              </a:spcBef>
            </a:pPr>
            <a:r>
              <a:rPr lang="de-DE" sz="1200">
                <a:latin typeface="Segoe UI Semilight" panose="020B0402040204020203" pitchFamily="34" charset="0"/>
                <a:cs typeface="Segoe UI Semilight" panose="020B0402040204020203" pitchFamily="34" charset="0"/>
              </a:rPr>
              <a:t>For example: Maximum number of tokens per client,</a:t>
            </a:r>
          </a:p>
          <a:p>
            <a:pPr algn="l"/>
            <a:r>
              <a:rPr lang="de-DE" sz="1200">
                <a:latin typeface="Segoe UI Semilight" panose="020B0402040204020203" pitchFamily="34" charset="0"/>
                <a:cs typeface="Segoe UI Semilight" panose="020B0402040204020203" pitchFamily="34" charset="0"/>
              </a:rPr>
              <a:t>which models can the client access, etc.</a:t>
            </a:r>
            <a:endParaRPr lang="de-DE" sz="1200" dirty="0" err="1">
              <a:latin typeface="Segoe UI Semilight" panose="020B0402040204020203" pitchFamily="34" charset="0"/>
              <a:cs typeface="Segoe UI Semilight" panose="020B0402040204020203" pitchFamily="34" charset="0"/>
            </a:endParaRPr>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680495" cy="1308050"/>
          </a:xfrm>
          <a:prstGeom prst="rect">
            <a:avLst/>
          </a:prstGeom>
          <a:noFill/>
        </p:spPr>
        <p:txBody>
          <a:bodyPr wrap="none" lIns="0" tIns="0" rIns="0" bIns="0" rtlCol="0">
            <a:spAutoFit/>
          </a:bodyPr>
          <a:lstStyle/>
          <a:p>
            <a:pPr algn="l">
              <a:spcAft>
                <a:spcPts val="600"/>
              </a:spcAft>
            </a:pPr>
            <a:r>
              <a:rPr lang="de-DE" sz="2000"/>
              <a:t>list of endpoints or deployments</a:t>
            </a:r>
          </a:p>
          <a:p>
            <a:pPr marL="171450" indent="-171450" algn="l">
              <a:buFontTx/>
              <a:buChar char="-"/>
            </a:pPr>
            <a:r>
              <a:rPr lang="de-DE" sz="1200">
                <a:latin typeface="Segoe UI Semilight" panose="020B0402040204020203" pitchFamily="34" charset="0"/>
                <a:cs typeface="Segoe UI Semilight" panose="020B0402040204020203" pitchFamily="34" charset="0"/>
              </a:rPr>
              <a:t>higher endpoints or deployments are prioritzed</a:t>
            </a:r>
          </a:p>
          <a:p>
            <a:pPr marL="171450" indent="-171450" algn="l">
              <a:buFontTx/>
              <a:buChar char="-"/>
            </a:pPr>
            <a:r>
              <a:rPr lang="de-DE" sz="1200">
                <a:latin typeface="Segoe UI Semilight" panose="020B0402040204020203" pitchFamily="34" charset="0"/>
                <a:cs typeface="Segoe UI Semilight" panose="020B0402040204020203" pitchFamily="34" charset="0"/>
              </a:rPr>
              <a:t>load-balancing across deployments is possible</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p>
          <a:p>
            <a:pPr algn="l"/>
            <a:endParaRPr lang="de-DE" sz="1200" dirty="0" err="1">
              <a:latin typeface="Segoe UI Semilight" panose="020B0402040204020203" pitchFamily="34" charset="0"/>
              <a:cs typeface="Segoe UI Semilight" panose="020B0402040204020203" pitchFamily="34" charset="0"/>
            </a:endParaRPr>
          </a:p>
        </p:txBody>
      </p:sp>
      <p:sp>
        <p:nvSpPr>
          <p:cNvPr id="3" name="Geschweifte Klammer rechts 2">
            <a:extLst>
              <a:ext uri="{FF2B5EF4-FFF2-40B4-BE49-F238E27FC236}">
                <a16:creationId xmlns:a16="http://schemas.microsoft.com/office/drawing/2014/main" id="{E7D12E07-85D1-26DC-56D6-0A00F8D4684C}"/>
              </a:ext>
            </a:extLst>
          </p:cNvPr>
          <p:cNvSpPr/>
          <p:nvPr/>
        </p:nvSpPr>
        <p:spPr>
          <a:xfrm>
            <a:off x="7529190" y="3646170"/>
            <a:ext cx="326909" cy="88496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A9F4F2DD-F704-BA3D-D496-EAC8F89F47E0}"/>
              </a:ext>
            </a:extLst>
          </p:cNvPr>
          <p:cNvSpPr txBox="1"/>
          <p:nvPr/>
        </p:nvSpPr>
        <p:spPr>
          <a:xfrm>
            <a:off x="8153795" y="3803959"/>
            <a:ext cx="3097002" cy="569387"/>
          </a:xfrm>
          <a:prstGeom prst="rect">
            <a:avLst/>
          </a:prstGeom>
          <a:noFill/>
        </p:spPr>
        <p:txBody>
          <a:bodyPr wrap="none" lIns="0" tIns="0" rIns="0" bIns="0" rtlCol="0">
            <a:spAutoFit/>
          </a:bodyPr>
          <a:lstStyle/>
          <a:p>
            <a:pPr algn="l"/>
            <a:r>
              <a:rPr lang="de-DE" sz="2000"/>
              <a:t>pre-built or custom plugins</a:t>
            </a:r>
          </a:p>
          <a:p>
            <a:pPr algn="l">
              <a:spcBef>
                <a:spcPts val="600"/>
              </a:spcBef>
            </a:pPr>
            <a:r>
              <a:rPr lang="de-DE" sz="1200">
                <a:latin typeface="Segoe UI Semilight" panose="020B0402040204020203" pitchFamily="34" charset="0"/>
                <a:cs typeface="Segoe UI Semilight" panose="020B0402040204020203" pitchFamily="34" charset="0"/>
              </a:rPr>
              <a:t>Extend PowerProxy's capabilities as needed</a:t>
            </a: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064360"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096000" y="3887337"/>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0748" y="4603000"/>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7861942"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lang="de-DE" sz="1200">
                <a:solidFill>
                  <a:srgbClr val="FFFFFF"/>
                </a:solidFill>
                <a:latin typeface="Segoe UI"/>
                <a:cs typeface="Segoe UI" pitchFamily="34" charset="0"/>
              </a:rPr>
              <a:t>Team/project-specific access to models</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6332" y="2880597"/>
            <a:ext cx="623220" cy="623220"/>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4581" y="2723289"/>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463151"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4998836" y="2598990"/>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717123" y="389366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99525" y="4967337"/>
            <a:ext cx="767196" cy="767196"/>
          </a:xfrm>
          <a:prstGeom prst="rect">
            <a:avLst/>
          </a:prstGeom>
        </p:spPr>
      </p:pic>
      <p:cxnSp>
        <p:nvCxnSpPr>
          <p:cNvPr id="6" name="Straight Connector 5">
            <a:extLst>
              <a:ext uri="{FF2B5EF4-FFF2-40B4-BE49-F238E27FC236}">
                <a16:creationId xmlns:a16="http://schemas.microsoft.com/office/drawing/2014/main" id="{F061141A-EFFB-5633-AE14-B1C2A22ECA77}"/>
              </a:ext>
            </a:extLst>
          </p:cNvPr>
          <p:cNvCxnSpPr>
            <a:cxnSpLocks/>
          </p:cNvCxnSpPr>
          <p:nvPr/>
        </p:nvCxnSpPr>
        <p:spPr>
          <a:xfrm>
            <a:off x="584200" y="956722"/>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231040" y="1885209"/>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1645950" y="1806648"/>
            <a:ext cx="1551600"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Project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1743812" y="2163648"/>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1645949" y="2507619"/>
            <a:ext cx="1551600"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Project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197550" y="1914370"/>
            <a:ext cx="1033490"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197549" y="2261201"/>
            <a:ext cx="1033491"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196055" y="2255982"/>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5911099" y="1914370"/>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4544813" y="2771247"/>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738664"/>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a:solidFill>
                  <a:srgbClr val="E6EDF3"/>
                </a:solidFill>
                <a:latin typeface="Segoe UI"/>
                <a:cs typeface="Segoe UI Semilight"/>
              </a:rPr>
              <a:t>Team or project-specific access restriction to deployments</a:t>
            </a:r>
            <a:endParaRPr kumimoji="0" lang="en-US" sz="1400" b="0" i="0" u="none" strike="noStrike" kern="1200" cap="none" spc="0" normalizeH="0" baseline="0" noProof="0">
              <a:ln>
                <a:noFill/>
              </a:ln>
              <a:solidFill>
                <a:srgbClr val="E6EDF3"/>
              </a:solidFill>
              <a:effectLst/>
              <a:uLnTx/>
              <a:uFillTx/>
              <a:latin typeface="Segoe UI"/>
              <a:ea typeface="+mn-ea"/>
              <a:cs typeface="Segoe UI Semilight"/>
            </a:endParaRP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...and more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239396" y="2503076"/>
            <a:ext cx="3394800"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AOAI Endpoint/Deployment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6690819" y="2427073"/>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6504517" y="2153734"/>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239397" y="1797332"/>
            <a:ext cx="33619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AOAI Endpoint/Deployment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6688586" y="1723774"/>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5911099" y="2253138"/>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243600" y="2255714"/>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0EFD842-7D99-5847-BDDE-900483B99ACA}"/>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577638" y="1248059"/>
            <a:ext cx="1576265" cy="1342486"/>
            <a:chOff x="661596" y="1290260"/>
            <a:chExt cx="1576265"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61596" y="2324969"/>
              <a:ext cx="1576265" cy="307777"/>
            </a:xfrm>
            <a:prstGeom prst="rect">
              <a:avLst/>
            </a:prstGeom>
            <a:noFill/>
          </p:spPr>
          <p:txBody>
            <a:bodyPr wrap="none" rtlCol="0">
              <a:spAutoFit/>
            </a:bodyPr>
            <a:lstStyle/>
            <a:p>
              <a:pPr algn="ctr"/>
              <a:r>
                <a:rPr lang="de-DE" sz="1400">
                  <a:latin typeface="+mj-lt"/>
                </a:rPr>
                <a:t>Team or Project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577638" y="3114370"/>
            <a:ext cx="1603516" cy="1342486"/>
            <a:chOff x="647973" y="1290260"/>
            <a:chExt cx="1603516"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647973" y="2324969"/>
              <a:ext cx="1603516" cy="307777"/>
            </a:xfrm>
            <a:prstGeom prst="rect">
              <a:avLst/>
            </a:prstGeom>
            <a:noFill/>
          </p:spPr>
          <p:txBody>
            <a:bodyPr wrap="none" rtlCol="0">
              <a:spAutoFit/>
            </a:bodyPr>
            <a:lstStyle/>
            <a:p>
              <a:pPr algn="ctr"/>
              <a:r>
                <a:rPr lang="de-DE" sz="1400">
                  <a:latin typeface="+mj-lt"/>
                </a:rPr>
                <a:t>Team or Project 2</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577638" y="4980682"/>
            <a:ext cx="1608325" cy="1342486"/>
            <a:chOff x="645566" y="1290260"/>
            <a:chExt cx="1608325"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45566" y="2324969"/>
              <a:ext cx="1608325" cy="307777"/>
            </a:xfrm>
            <a:prstGeom prst="rect">
              <a:avLst/>
            </a:prstGeom>
            <a:noFill/>
          </p:spPr>
          <p:txBody>
            <a:bodyPr wrap="none" rtlCol="0">
              <a:spAutoFit/>
            </a:bodyPr>
            <a:lstStyle/>
            <a:p>
              <a:pPr algn="ctr"/>
              <a:r>
                <a:rPr lang="de-DE" sz="1400">
                  <a:latin typeface="+mj-lt"/>
                </a:rPr>
                <a:t>Team or Project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1CB90A05-D76E-DD38-18AC-2619733FDA1B}"/>
              </a:ext>
            </a:extLst>
          </p:cNvPr>
          <p:cNvPicPr>
            <a:picLocks noChangeAspect="1"/>
          </p:cNvPicPr>
          <p:nvPr/>
        </p:nvPicPr>
        <p:blipFill>
          <a:blip r:embed="rId2"/>
          <a:stretch>
            <a:fillRect/>
          </a:stretch>
        </p:blipFill>
        <p:spPr>
          <a:xfrm>
            <a:off x="4627276" y="1624674"/>
            <a:ext cx="2598107" cy="1147312"/>
          </a:xfrm>
          <a:prstGeom prst="rect">
            <a:avLst/>
          </a:prstGeom>
        </p:spPr>
      </p:pic>
      <p:sp>
        <p:nvSpPr>
          <p:cNvPr id="27" name="Textfeld 26">
            <a:extLst>
              <a:ext uri="{FF2B5EF4-FFF2-40B4-BE49-F238E27FC236}">
                <a16:creationId xmlns:a16="http://schemas.microsoft.com/office/drawing/2014/main" id="{CFFED881-9F75-23F1-5198-096508CE96E8}"/>
              </a:ext>
            </a:extLst>
          </p:cNvPr>
          <p:cNvSpPr txBox="1"/>
          <p:nvPr/>
        </p:nvSpPr>
        <p:spPr>
          <a:xfrm>
            <a:off x="323557" y="370450"/>
            <a:ext cx="6026009" cy="363946"/>
          </a:xfrm>
          <a:prstGeom prst="rect">
            <a:avLst/>
          </a:prstGeom>
          <a:noFill/>
        </p:spPr>
        <p:txBody>
          <a:bodyPr wrap="none" rtlCol="0">
            <a:spAutoFit/>
          </a:bodyPr>
          <a:lstStyle/>
          <a:p>
            <a:r>
              <a:rPr lang="de-DE">
                <a:latin typeface="Aptos SemiBold" panose="020B0004020202020204" pitchFamily="34" charset="0"/>
              </a:rPr>
              <a:t>Scenario: Azure OpenAI Azure AD/Entra ID Authentication</a:t>
            </a:r>
          </a:p>
        </p:txBody>
      </p:sp>
      <p:grpSp>
        <p:nvGrpSpPr>
          <p:cNvPr id="32" name="Gruppieren 31">
            <a:extLst>
              <a:ext uri="{FF2B5EF4-FFF2-40B4-BE49-F238E27FC236}">
                <a16:creationId xmlns:a16="http://schemas.microsoft.com/office/drawing/2014/main" id="{1C1C2BB8-34BB-2F2D-652A-3862AC43A2CE}"/>
              </a:ext>
            </a:extLst>
          </p:cNvPr>
          <p:cNvGrpSpPr/>
          <p:nvPr/>
        </p:nvGrpSpPr>
        <p:grpSpPr>
          <a:xfrm>
            <a:off x="664199" y="1248059"/>
            <a:ext cx="1576265" cy="1342486"/>
            <a:chOff x="661596" y="1290260"/>
            <a:chExt cx="1576265" cy="1342486"/>
          </a:xfrm>
        </p:grpSpPr>
        <p:sp>
          <p:nvSpPr>
            <p:cNvPr id="34" name="Textfeld 33">
              <a:extLst>
                <a:ext uri="{FF2B5EF4-FFF2-40B4-BE49-F238E27FC236}">
                  <a16:creationId xmlns:a16="http://schemas.microsoft.com/office/drawing/2014/main" id="{677736B7-9D5F-4217-7121-FB0FE1962E16}"/>
                </a:ext>
              </a:extLst>
            </p:cNvPr>
            <p:cNvSpPr txBox="1"/>
            <p:nvPr/>
          </p:nvSpPr>
          <p:spPr>
            <a:xfrm>
              <a:off x="661596" y="2324969"/>
              <a:ext cx="1576265" cy="307777"/>
            </a:xfrm>
            <a:prstGeom prst="rect">
              <a:avLst/>
            </a:prstGeom>
            <a:noFill/>
          </p:spPr>
          <p:txBody>
            <a:bodyPr wrap="none" rtlCol="0">
              <a:spAutoFit/>
            </a:bodyPr>
            <a:lstStyle/>
            <a:p>
              <a:pPr algn="ctr"/>
              <a:r>
                <a:rPr lang="de-DE" sz="1400">
                  <a:latin typeface="+mj-lt"/>
                </a:rPr>
                <a:t>Team or Project 1</a:t>
              </a:r>
            </a:p>
          </p:txBody>
        </p:sp>
        <p:grpSp>
          <p:nvGrpSpPr>
            <p:cNvPr id="35" name="Gruppieren 34">
              <a:extLst>
                <a:ext uri="{FF2B5EF4-FFF2-40B4-BE49-F238E27FC236}">
                  <a16:creationId xmlns:a16="http://schemas.microsoft.com/office/drawing/2014/main" id="{A93F9616-4E00-9C68-5221-CDCFFEF0929A}"/>
                </a:ext>
              </a:extLst>
            </p:cNvPr>
            <p:cNvGrpSpPr/>
            <p:nvPr/>
          </p:nvGrpSpPr>
          <p:grpSpPr>
            <a:xfrm>
              <a:off x="955479" y="1290260"/>
              <a:ext cx="988500" cy="958575"/>
              <a:chOff x="4630454" y="2001311"/>
              <a:chExt cx="988500" cy="958575"/>
            </a:xfrm>
          </p:grpSpPr>
          <p:pic>
            <p:nvPicPr>
              <p:cNvPr id="36" name="Grafik 35">
                <a:extLst>
                  <a:ext uri="{FF2B5EF4-FFF2-40B4-BE49-F238E27FC236}">
                    <a16:creationId xmlns:a16="http://schemas.microsoft.com/office/drawing/2014/main" id="{B263C422-9B40-E94D-4E6B-B095633E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37" name="Grafik 36">
                <a:extLst>
                  <a:ext uri="{FF2B5EF4-FFF2-40B4-BE49-F238E27FC236}">
                    <a16:creationId xmlns:a16="http://schemas.microsoft.com/office/drawing/2014/main" id="{CC1FCB66-0F53-CE04-6B92-C80B3993E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38" name="Grafik 37">
                <a:extLst>
                  <a:ext uri="{FF2B5EF4-FFF2-40B4-BE49-F238E27FC236}">
                    <a16:creationId xmlns:a16="http://schemas.microsoft.com/office/drawing/2014/main" id="{BE36C25A-F6B1-7EBB-26EC-7BE998B78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39" name="Gruppieren 38">
            <a:extLst>
              <a:ext uri="{FF2B5EF4-FFF2-40B4-BE49-F238E27FC236}">
                <a16:creationId xmlns:a16="http://schemas.microsoft.com/office/drawing/2014/main" id="{EAF4192C-AE65-C948-6185-130F4CB5EA90}"/>
              </a:ext>
            </a:extLst>
          </p:cNvPr>
          <p:cNvGrpSpPr/>
          <p:nvPr/>
        </p:nvGrpSpPr>
        <p:grpSpPr>
          <a:xfrm>
            <a:off x="560846" y="4267456"/>
            <a:ext cx="1608325" cy="1342486"/>
            <a:chOff x="645566" y="1290260"/>
            <a:chExt cx="1608325" cy="1342486"/>
          </a:xfrm>
        </p:grpSpPr>
        <p:sp>
          <p:nvSpPr>
            <p:cNvPr id="41" name="Textfeld 40">
              <a:extLst>
                <a:ext uri="{FF2B5EF4-FFF2-40B4-BE49-F238E27FC236}">
                  <a16:creationId xmlns:a16="http://schemas.microsoft.com/office/drawing/2014/main" id="{EA8FCB11-6865-0164-3869-EFF05E88E5B6}"/>
                </a:ext>
              </a:extLst>
            </p:cNvPr>
            <p:cNvSpPr txBox="1"/>
            <p:nvPr/>
          </p:nvSpPr>
          <p:spPr>
            <a:xfrm>
              <a:off x="645566" y="2324969"/>
              <a:ext cx="1608325" cy="307777"/>
            </a:xfrm>
            <a:prstGeom prst="rect">
              <a:avLst/>
            </a:prstGeom>
            <a:noFill/>
          </p:spPr>
          <p:txBody>
            <a:bodyPr wrap="none" rtlCol="0">
              <a:spAutoFit/>
            </a:bodyPr>
            <a:lstStyle/>
            <a:p>
              <a:pPr algn="ctr"/>
              <a:r>
                <a:rPr lang="de-DE" sz="1400">
                  <a:latin typeface="+mj-lt"/>
                </a:rPr>
                <a:t>Team or Project n</a:t>
              </a:r>
            </a:p>
          </p:txBody>
        </p:sp>
        <p:grpSp>
          <p:nvGrpSpPr>
            <p:cNvPr id="42" name="Gruppieren 41">
              <a:extLst>
                <a:ext uri="{FF2B5EF4-FFF2-40B4-BE49-F238E27FC236}">
                  <a16:creationId xmlns:a16="http://schemas.microsoft.com/office/drawing/2014/main" id="{5A8B7257-AFD1-AE61-D6C5-FF5300BE53C0}"/>
                </a:ext>
              </a:extLst>
            </p:cNvPr>
            <p:cNvGrpSpPr/>
            <p:nvPr/>
          </p:nvGrpSpPr>
          <p:grpSpPr>
            <a:xfrm>
              <a:off x="955479" y="1290260"/>
              <a:ext cx="988500" cy="958575"/>
              <a:chOff x="4630454" y="2001311"/>
              <a:chExt cx="988500" cy="958575"/>
            </a:xfrm>
          </p:grpSpPr>
          <p:pic>
            <p:nvPicPr>
              <p:cNvPr id="43" name="Grafik 42">
                <a:extLst>
                  <a:ext uri="{FF2B5EF4-FFF2-40B4-BE49-F238E27FC236}">
                    <a16:creationId xmlns:a16="http://schemas.microsoft.com/office/drawing/2014/main" id="{F19ABBAD-2D40-0BD0-ED2F-40A6996BC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44" name="Grafik 43">
                <a:extLst>
                  <a:ext uri="{FF2B5EF4-FFF2-40B4-BE49-F238E27FC236}">
                    <a16:creationId xmlns:a16="http://schemas.microsoft.com/office/drawing/2014/main" id="{FBE25A47-0DB9-0DAA-DC94-6D1406D04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45" name="Grafik 44">
                <a:extLst>
                  <a:ext uri="{FF2B5EF4-FFF2-40B4-BE49-F238E27FC236}">
                    <a16:creationId xmlns:a16="http://schemas.microsoft.com/office/drawing/2014/main" id="{31C5D68E-FE7E-9EA6-C53E-EFACB1BF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46" name="Grafik 45">
            <a:extLst>
              <a:ext uri="{FF2B5EF4-FFF2-40B4-BE49-F238E27FC236}">
                <a16:creationId xmlns:a16="http://schemas.microsoft.com/office/drawing/2014/main" id="{A0410437-492C-D97B-086B-AEEFA37BB294}"/>
              </a:ext>
            </a:extLst>
          </p:cNvPr>
          <p:cNvPicPr>
            <a:picLocks noChangeAspect="1"/>
          </p:cNvPicPr>
          <p:nvPr/>
        </p:nvPicPr>
        <p:blipFill>
          <a:blip r:embed="rId5">
            <a:lum bright="70000" contrast="-70000"/>
          </a:blip>
          <a:stretch>
            <a:fillRect/>
          </a:stretch>
        </p:blipFill>
        <p:spPr>
          <a:xfrm>
            <a:off x="10252880" y="2793499"/>
            <a:ext cx="854954" cy="870594"/>
          </a:xfrm>
          <a:prstGeom prst="rect">
            <a:avLst/>
          </a:prstGeom>
        </p:spPr>
      </p:pic>
      <p:sp>
        <p:nvSpPr>
          <p:cNvPr id="47" name="Textfeld 46">
            <a:extLst>
              <a:ext uri="{FF2B5EF4-FFF2-40B4-BE49-F238E27FC236}">
                <a16:creationId xmlns:a16="http://schemas.microsoft.com/office/drawing/2014/main" id="{0648BE3F-5153-D8B3-50A8-0C508131DBDE}"/>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48" name="Gerade Verbindung mit Pfeil 28">
            <a:extLst>
              <a:ext uri="{FF2B5EF4-FFF2-40B4-BE49-F238E27FC236}">
                <a16:creationId xmlns:a16="http://schemas.microsoft.com/office/drawing/2014/main" id="{67F972D8-EDE5-A32D-4BB3-0B079CFF6E35}"/>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107">
            <a:extLst>
              <a:ext uri="{FF2B5EF4-FFF2-40B4-BE49-F238E27FC236}">
                <a16:creationId xmlns:a16="http://schemas.microsoft.com/office/drawing/2014/main" id="{5B25F272-9A7C-C84A-F3B3-8C1D8E20DA02}"/>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E67D2092-F9F5-793B-D5D3-AA5C7720B241}"/>
              </a:ext>
            </a:extLst>
          </p:cNvPr>
          <p:cNvSpPr txBox="1"/>
          <p:nvPr/>
        </p:nvSpPr>
        <p:spPr>
          <a:xfrm>
            <a:off x="2721458" y="1449517"/>
            <a:ext cx="2325346"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1" name="Gerade Verbindung mit Pfeil 107">
            <a:extLst>
              <a:ext uri="{FF2B5EF4-FFF2-40B4-BE49-F238E27FC236}">
                <a16:creationId xmlns:a16="http://schemas.microsoft.com/office/drawing/2014/main" id="{F67D9EA0-105C-20E9-A329-1C854526C3CC}"/>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F36D1119-5EC0-DB46-2C14-7A6E2C8C55F4}"/>
              </a:ext>
            </a:extLst>
          </p:cNvPr>
          <p:cNvSpPr txBox="1"/>
          <p:nvPr/>
        </p:nvSpPr>
        <p:spPr>
          <a:xfrm>
            <a:off x="2797807" y="4465344"/>
            <a:ext cx="2338434"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3" name="Gerade Verbindung mit Pfeil 123">
            <a:extLst>
              <a:ext uri="{FF2B5EF4-FFF2-40B4-BE49-F238E27FC236}">
                <a16:creationId xmlns:a16="http://schemas.microsoft.com/office/drawing/2014/main" id="{E5FA4F7C-532D-F21C-17E5-173817B2FBEF}"/>
              </a:ext>
            </a:extLst>
          </p:cNvPr>
          <p:cNvCxnSpPr>
            <a:cxnSpLocks/>
            <a:endCxn id="54" idx="1"/>
          </p:cNvCxnSpPr>
          <p:nvPr/>
        </p:nvCxnSpPr>
        <p:spPr>
          <a:xfrm rot="16200000" flipH="1">
            <a:off x="5933051" y="2353077"/>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feld 53">
            <a:extLst>
              <a:ext uri="{FF2B5EF4-FFF2-40B4-BE49-F238E27FC236}">
                <a16:creationId xmlns:a16="http://schemas.microsoft.com/office/drawing/2014/main" id="{65FF2487-D96D-27EF-9E06-C6C03731104E}"/>
              </a:ext>
            </a:extLst>
          </p:cNvPr>
          <p:cNvSpPr txBox="1"/>
          <p:nvPr/>
        </p:nvSpPr>
        <p:spPr>
          <a:xfrm>
            <a:off x="6301590" y="2398450"/>
            <a:ext cx="3502405"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cxnSp>
        <p:nvCxnSpPr>
          <p:cNvPr id="55" name="Gerade Verbindung mit Pfeil 28">
            <a:extLst>
              <a:ext uri="{FF2B5EF4-FFF2-40B4-BE49-F238E27FC236}">
                <a16:creationId xmlns:a16="http://schemas.microsoft.com/office/drawing/2014/main" id="{2445CF5B-3383-5F0E-A1C8-8CA288D9D5B8}"/>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feld 55">
            <a:extLst>
              <a:ext uri="{FF2B5EF4-FFF2-40B4-BE49-F238E27FC236}">
                <a16:creationId xmlns:a16="http://schemas.microsoft.com/office/drawing/2014/main" id="{DB1AF99F-C9D0-BDE8-7719-54A56329FC3A}"/>
              </a:ext>
            </a:extLst>
          </p:cNvPr>
          <p:cNvSpPr txBox="1"/>
          <p:nvPr/>
        </p:nvSpPr>
        <p:spPr>
          <a:xfrm>
            <a:off x="7961858" y="4452660"/>
            <a:ext cx="2352383" cy="461665"/>
          </a:xfrm>
          <a:prstGeom prst="rect">
            <a:avLst/>
          </a:prstGeom>
          <a:noFill/>
        </p:spPr>
        <p:txBody>
          <a:bodyPr wrap="square" rtlCol="0">
            <a:spAutoFit/>
          </a:bodyPr>
          <a:lstStyle/>
          <a:p>
            <a:r>
              <a:rPr lang="de-DE" sz="1200"/>
              <a:t>Token acquired from Azure AD</a:t>
            </a:r>
          </a:p>
          <a:p>
            <a:r>
              <a:rPr lang="de-DE" sz="1200"/>
              <a:t>for specific user</a:t>
            </a:r>
          </a:p>
        </p:txBody>
      </p:sp>
      <p:sp>
        <p:nvSpPr>
          <p:cNvPr id="57" name="Textfeld 56">
            <a:extLst>
              <a:ext uri="{FF2B5EF4-FFF2-40B4-BE49-F238E27FC236}">
                <a16:creationId xmlns:a16="http://schemas.microsoft.com/office/drawing/2014/main" id="{A66FE676-0216-CC10-59FA-87ABD117EFF0}"/>
              </a:ext>
            </a:extLst>
          </p:cNvPr>
          <p:cNvSpPr txBox="1"/>
          <p:nvPr/>
        </p:nvSpPr>
        <p:spPr>
          <a:xfrm>
            <a:off x="8041577" y="1464059"/>
            <a:ext cx="2419538" cy="461665"/>
          </a:xfrm>
          <a:prstGeom prst="rect">
            <a:avLst/>
          </a:prstGeom>
          <a:noFill/>
        </p:spPr>
        <p:txBody>
          <a:bodyPr wrap="square" rtlCol="0">
            <a:spAutoFit/>
          </a:bodyPr>
          <a:lstStyle/>
          <a:p>
            <a:r>
              <a:rPr lang="de-DE" sz="1200"/>
              <a:t>Token acquired from Azure AD</a:t>
            </a:r>
          </a:p>
          <a:p>
            <a:r>
              <a:rPr lang="de-DE" sz="1200"/>
              <a:t>for specific user</a:t>
            </a:r>
          </a:p>
        </p:txBody>
      </p:sp>
      <p:pic>
        <p:nvPicPr>
          <p:cNvPr id="58" name="Grafik 57">
            <a:extLst>
              <a:ext uri="{FF2B5EF4-FFF2-40B4-BE49-F238E27FC236}">
                <a16:creationId xmlns:a16="http://schemas.microsoft.com/office/drawing/2014/main" id="{128BA0B9-1C38-93A1-0D62-0D00F3722C06}"/>
              </a:ext>
            </a:extLst>
          </p:cNvPr>
          <p:cNvPicPr>
            <a:picLocks noChangeAspect="1"/>
          </p:cNvPicPr>
          <p:nvPr/>
        </p:nvPicPr>
        <p:blipFill>
          <a:blip r:embed="rId2"/>
          <a:stretch>
            <a:fillRect/>
          </a:stretch>
        </p:blipFill>
        <p:spPr>
          <a:xfrm>
            <a:off x="4637654" y="4650146"/>
            <a:ext cx="2598107" cy="1147312"/>
          </a:xfrm>
          <a:prstGeom prst="rect">
            <a:avLst/>
          </a:prstGeom>
        </p:spPr>
      </p:pic>
      <p:cxnSp>
        <p:nvCxnSpPr>
          <p:cNvPr id="59" name="Gerade Verbindung mit Pfeil 123">
            <a:extLst>
              <a:ext uri="{FF2B5EF4-FFF2-40B4-BE49-F238E27FC236}">
                <a16:creationId xmlns:a16="http://schemas.microsoft.com/office/drawing/2014/main" id="{19F45E10-9F0B-354A-37EC-DCE0CA9714A5}"/>
              </a:ext>
            </a:extLst>
          </p:cNvPr>
          <p:cNvCxnSpPr>
            <a:cxnSpLocks/>
            <a:endCxn id="60" idx="1"/>
          </p:cNvCxnSpPr>
          <p:nvPr/>
        </p:nvCxnSpPr>
        <p:spPr>
          <a:xfrm rot="16200000" flipH="1">
            <a:off x="5943429" y="5378549"/>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feld 59">
            <a:extLst>
              <a:ext uri="{FF2B5EF4-FFF2-40B4-BE49-F238E27FC236}">
                <a16:creationId xmlns:a16="http://schemas.microsoft.com/office/drawing/2014/main" id="{14E44298-2CBF-BBA6-F0C3-FCF6DD58BA64}"/>
              </a:ext>
            </a:extLst>
          </p:cNvPr>
          <p:cNvSpPr txBox="1"/>
          <p:nvPr/>
        </p:nvSpPr>
        <p:spPr>
          <a:xfrm>
            <a:off x="6311968" y="5423922"/>
            <a:ext cx="3688178"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sp>
        <p:nvSpPr>
          <p:cNvPr id="61" name="Textfeld 60">
            <a:extLst>
              <a:ext uri="{FF2B5EF4-FFF2-40B4-BE49-F238E27FC236}">
                <a16:creationId xmlns:a16="http://schemas.microsoft.com/office/drawing/2014/main" id="{9F76AF49-08F4-C1BA-482E-0580AB6FBB96}"/>
              </a:ext>
            </a:extLst>
          </p:cNvPr>
          <p:cNvSpPr txBox="1"/>
          <p:nvPr/>
        </p:nvSpPr>
        <p:spPr>
          <a:xfrm>
            <a:off x="2392969" y="1968915"/>
            <a:ext cx="2524892" cy="276999"/>
          </a:xfrm>
          <a:prstGeom prst="rect">
            <a:avLst/>
          </a:prstGeom>
          <a:noFill/>
        </p:spPr>
        <p:txBody>
          <a:bodyPr wrap="square" rtlCol="0">
            <a:spAutoFit/>
          </a:bodyPr>
          <a:lstStyle/>
          <a:p>
            <a:r>
              <a:rPr lang="de-DE" sz="1200"/>
              <a:t>URL is specific for team/project 1</a:t>
            </a:r>
          </a:p>
        </p:txBody>
      </p:sp>
      <p:sp>
        <p:nvSpPr>
          <p:cNvPr id="62" name="Textfeld 61">
            <a:extLst>
              <a:ext uri="{FF2B5EF4-FFF2-40B4-BE49-F238E27FC236}">
                <a16:creationId xmlns:a16="http://schemas.microsoft.com/office/drawing/2014/main" id="{5B818D8C-EBDF-4E4C-3B67-81D893325F62}"/>
              </a:ext>
            </a:extLst>
          </p:cNvPr>
          <p:cNvSpPr txBox="1"/>
          <p:nvPr/>
        </p:nvSpPr>
        <p:spPr>
          <a:xfrm>
            <a:off x="2469318" y="4987682"/>
            <a:ext cx="2543597" cy="276999"/>
          </a:xfrm>
          <a:prstGeom prst="rect">
            <a:avLst/>
          </a:prstGeom>
          <a:noFill/>
        </p:spPr>
        <p:txBody>
          <a:bodyPr wrap="square" rtlCol="0">
            <a:spAutoFit/>
          </a:bodyPr>
          <a:lstStyle/>
          <a:p>
            <a:r>
              <a:rPr lang="de-DE" sz="1200"/>
              <a:t>URL is specific for team/project 2</a:t>
            </a:r>
          </a:p>
        </p:txBody>
      </p:sp>
      <p:sp>
        <p:nvSpPr>
          <p:cNvPr id="63" name="Kreis: nicht ausgefüllt 62">
            <a:extLst>
              <a:ext uri="{FF2B5EF4-FFF2-40B4-BE49-F238E27FC236}">
                <a16:creationId xmlns:a16="http://schemas.microsoft.com/office/drawing/2014/main" id="{FD140998-B469-3986-6BEE-EEC9BF8A6D07}"/>
              </a:ext>
            </a:extLst>
          </p:cNvPr>
          <p:cNvSpPr/>
          <p:nvPr/>
        </p:nvSpPr>
        <p:spPr>
          <a:xfrm>
            <a:off x="2469318" y="1585787"/>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Kreis: nicht ausgefüllt 63">
            <a:extLst>
              <a:ext uri="{FF2B5EF4-FFF2-40B4-BE49-F238E27FC236}">
                <a16:creationId xmlns:a16="http://schemas.microsoft.com/office/drawing/2014/main" id="{762DA8ED-36DC-0834-319D-F7B9264B7D1B}"/>
              </a:ext>
            </a:extLst>
          </p:cNvPr>
          <p:cNvSpPr/>
          <p:nvPr/>
        </p:nvSpPr>
        <p:spPr>
          <a:xfrm>
            <a:off x="7816312" y="1600993"/>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Kreis: nicht ausgefüllt 65">
            <a:extLst>
              <a:ext uri="{FF2B5EF4-FFF2-40B4-BE49-F238E27FC236}">
                <a16:creationId xmlns:a16="http://schemas.microsoft.com/office/drawing/2014/main" id="{26550E76-C2BE-6BCE-DB6B-E0EE3AF9A380}"/>
              </a:ext>
            </a:extLst>
          </p:cNvPr>
          <p:cNvSpPr/>
          <p:nvPr/>
        </p:nvSpPr>
        <p:spPr>
          <a:xfrm>
            <a:off x="2541458"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Kreis: nicht ausgefüllt 68">
            <a:extLst>
              <a:ext uri="{FF2B5EF4-FFF2-40B4-BE49-F238E27FC236}">
                <a16:creationId xmlns:a16="http://schemas.microsoft.com/office/drawing/2014/main" id="{9F4CEACA-00FC-5A24-D38F-D5A282F107D3}"/>
              </a:ext>
            </a:extLst>
          </p:cNvPr>
          <p:cNvSpPr/>
          <p:nvPr/>
        </p:nvSpPr>
        <p:spPr>
          <a:xfrm>
            <a:off x="7781859"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416868"/>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spc="-50">
                <a:ln w="3175">
                  <a:noFill/>
                </a:ln>
                <a:latin typeface="+mj-lt"/>
                <a:cs typeface="Segoe UI Semibold" panose="020B0702040204020203" pitchFamily="34" charset="0"/>
              </a:rPr>
              <a:t>Built for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20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de-DE" b="0" i="0" u="none" strike="noStrike" kern="1200" cap="none" spc="0" normalizeH="0" baseline="0" noProof="0">
                <a:ln>
                  <a:noFill/>
                </a:ln>
                <a:solidFill>
                  <a:srgbClr val="FFFFFF"/>
                </a:solidFill>
                <a:effectLst/>
                <a:uLnTx/>
                <a:uFillTx/>
                <a:latin typeface="Segoe UI"/>
                <a:ea typeface="+mn-ea"/>
                <a:cs typeface="+mn-cs"/>
              </a:rPr>
              <a:t>Medium: </a:t>
            </a:r>
            <a:r>
              <a:rPr lang="de-DE">
                <a:hlinkClick r:id="rId3"/>
              </a:rPr>
              <a:t>PowerProxy for Azure OpenAI</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cxnSp>
        <p:nvCxnSpPr>
          <p:cNvPr id="2" name="Straight Connector 5">
            <a:extLst>
              <a:ext uri="{FF2B5EF4-FFF2-40B4-BE49-F238E27FC236}">
                <a16:creationId xmlns:a16="http://schemas.microsoft.com/office/drawing/2014/main" id="{F14945F4-5C9D-80C3-2B87-1385407271B7}"/>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093678" y="1681163"/>
            <a:ext cx="0" cy="4533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093678" y="6214607"/>
            <a:ext cx="74668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75368" y="3917576"/>
            <a:ext cx="1667895" cy="3406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104406" y="2341252"/>
              <a:ext cx="7406862" cy="2036398"/>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095406" y="2332254"/>
                <a:ext cx="7424503" cy="2054034"/>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093678" y="3793875"/>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093678" y="3150582"/>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093677" y="2507288"/>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093676" y="1863994"/>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1327599" y="5675225"/>
            <a:ext cx="2366401"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327599" y="3342863"/>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327599" y="2706708"/>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327599" y="2064722"/>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089797" y="4921841"/>
              <a:ext cx="7438737" cy="24193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080796" y="4912841"/>
                <a:ext cx="7456378" cy="259571"/>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7873662" y="5146642"/>
            <a:ext cx="793808" cy="2332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6893954" y="4252448"/>
            <a:ext cx="1890400" cy="2332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107721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p>
          <a:p>
            <a:pPr defTabSz="914400">
              <a:defRPr/>
            </a:pPr>
            <a:r>
              <a:rPr kumimoji="0" lang="de-DE" sz="1400" b="0" i="0" u="none" strike="noStrike" kern="1200" cap="none" spc="0" normalizeH="0" baseline="0" noProof="0">
                <a:ln>
                  <a:noFill/>
                </a:ln>
                <a:solidFill>
                  <a:srgbClr val="FFFFFF"/>
                </a:solidFill>
                <a:effectLst/>
                <a:uLnTx/>
                <a:uFillTx/>
                <a:latin typeface="Segoe UI"/>
                <a:ea typeface="+mn-ea"/>
                <a:cs typeface="+mn-cs"/>
              </a:rPr>
              <a:t>✔️ Across endpoints</a:t>
            </a:r>
          </a:p>
          <a:p>
            <a:pPr defTabSz="914400">
              <a:defRPr/>
            </a:pPr>
            <a:r>
              <a:rPr kumimoji="0" lang="de-DE" sz="1400" b="0" i="0" u="none" strike="noStrike" kern="1200" cap="none" spc="0" normalizeH="0" baseline="0" noProof="0">
                <a:ln>
                  <a:noFill/>
                </a:ln>
                <a:solidFill>
                  <a:srgbClr val="FFFFFF"/>
                </a:solidFill>
                <a:effectLst/>
                <a:uLnTx/>
                <a:uFillTx/>
                <a:latin typeface="Segoe UI"/>
                <a:ea typeface="+mn-ea"/>
                <a:cs typeface="+mn-cs"/>
              </a:rPr>
              <a:t>✔️ Across deployments</a:t>
            </a:r>
          </a:p>
        </p:txBody>
      </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031616" y="412884"/>
            <a:ext cx="1768562" cy="652439"/>
          </a:xfrm>
          <a:prstGeom prst="rect">
            <a:avLst/>
          </a:prstGeom>
        </p:spPr>
      </p:pic>
      <p:cxnSp>
        <p:nvCxnSpPr>
          <p:cNvPr id="21" name="Straight Connector 5">
            <a:extLst>
              <a:ext uri="{FF2B5EF4-FFF2-40B4-BE49-F238E27FC236}">
                <a16:creationId xmlns:a16="http://schemas.microsoft.com/office/drawing/2014/main" id="{48E7F5EA-60A0-766E-0E57-949B8BAFFED3}"/>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Geschweifte Klammer rechts 24">
            <a:extLst>
              <a:ext uri="{FF2B5EF4-FFF2-40B4-BE49-F238E27FC236}">
                <a16:creationId xmlns:a16="http://schemas.microsoft.com/office/drawing/2014/main" id="{4F6E54AE-CAC8-8749-4946-2332AC0DD6F9}"/>
              </a:ext>
            </a:extLst>
          </p:cNvPr>
          <p:cNvSpPr/>
          <p:nvPr/>
        </p:nvSpPr>
        <p:spPr>
          <a:xfrm>
            <a:off x="1156029" y="1941956"/>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Geschweifte Klammer rechts 26">
            <a:extLst>
              <a:ext uri="{FF2B5EF4-FFF2-40B4-BE49-F238E27FC236}">
                <a16:creationId xmlns:a16="http://schemas.microsoft.com/office/drawing/2014/main" id="{E3E80B90-B730-2A5A-25A4-02E1883F498E}"/>
              </a:ext>
            </a:extLst>
          </p:cNvPr>
          <p:cNvSpPr/>
          <p:nvPr/>
        </p:nvSpPr>
        <p:spPr>
          <a:xfrm>
            <a:off x="1156029" y="2583942"/>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8" name="Geschweifte Klammer rechts 27">
            <a:extLst>
              <a:ext uri="{FF2B5EF4-FFF2-40B4-BE49-F238E27FC236}">
                <a16:creationId xmlns:a16="http://schemas.microsoft.com/office/drawing/2014/main" id="{2E3B6022-77B7-5A1E-AF89-5BA5236A2842}"/>
              </a:ext>
            </a:extLst>
          </p:cNvPr>
          <p:cNvSpPr/>
          <p:nvPr/>
        </p:nvSpPr>
        <p:spPr>
          <a:xfrm>
            <a:off x="1162821" y="3220097"/>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Geschweifte Klammer rechts 28">
            <a:extLst>
              <a:ext uri="{FF2B5EF4-FFF2-40B4-BE49-F238E27FC236}">
                <a16:creationId xmlns:a16="http://schemas.microsoft.com/office/drawing/2014/main" id="{BE1F1BBE-844C-68AF-B62D-A0997C91D58A}"/>
              </a:ext>
            </a:extLst>
          </p:cNvPr>
          <p:cNvSpPr/>
          <p:nvPr/>
        </p:nvSpPr>
        <p:spPr>
          <a:xfrm>
            <a:off x="1156029" y="3838441"/>
            <a:ext cx="109220" cy="227381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839</Words>
  <Application>Microsoft Office PowerPoint</Application>
  <PresentationFormat>Breitbild</PresentationFormat>
  <Paragraphs>146</Paragraphs>
  <Slides>15</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15</vt:i4>
      </vt:variant>
    </vt:vector>
  </HeadingPairs>
  <TitlesOfParts>
    <vt:vector size="29"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2024-05-17T07:41:20Z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